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1"/>
  </p:notesMasterIdLst>
  <p:handoutMasterIdLst>
    <p:handoutMasterId r:id="rId112"/>
  </p:handoutMasterIdLst>
  <p:sldIdLst>
    <p:sldId id="258" r:id="rId5"/>
    <p:sldId id="366" r:id="rId6"/>
    <p:sldId id="305" r:id="rId7"/>
    <p:sldId id="306" r:id="rId8"/>
    <p:sldId id="308" r:id="rId9"/>
    <p:sldId id="287" r:id="rId10"/>
    <p:sldId id="307" r:id="rId11"/>
    <p:sldId id="310" r:id="rId12"/>
    <p:sldId id="309" r:id="rId13"/>
    <p:sldId id="369" r:id="rId14"/>
    <p:sldId id="311" r:id="rId15"/>
    <p:sldId id="462" r:id="rId16"/>
    <p:sldId id="354" r:id="rId17"/>
    <p:sldId id="320" r:id="rId18"/>
    <p:sldId id="322" r:id="rId19"/>
    <p:sldId id="358" r:id="rId20"/>
    <p:sldId id="321" r:id="rId21"/>
    <p:sldId id="376" r:id="rId22"/>
    <p:sldId id="326" r:id="rId23"/>
    <p:sldId id="375" r:id="rId24"/>
    <p:sldId id="372" r:id="rId25"/>
    <p:sldId id="371" r:id="rId26"/>
    <p:sldId id="324" r:id="rId27"/>
    <p:sldId id="325" r:id="rId28"/>
    <p:sldId id="328" r:id="rId29"/>
    <p:sldId id="331" r:id="rId30"/>
    <p:sldId id="374" r:id="rId31"/>
    <p:sldId id="373" r:id="rId32"/>
    <p:sldId id="314" r:id="rId33"/>
    <p:sldId id="382" r:id="rId34"/>
    <p:sldId id="389" r:id="rId35"/>
    <p:sldId id="392" r:id="rId36"/>
    <p:sldId id="385" r:id="rId37"/>
    <p:sldId id="393" r:id="rId38"/>
    <p:sldId id="394" r:id="rId39"/>
    <p:sldId id="381" r:id="rId40"/>
    <p:sldId id="467" r:id="rId41"/>
    <p:sldId id="345" r:id="rId42"/>
    <p:sldId id="377" r:id="rId43"/>
    <p:sldId id="378" r:id="rId44"/>
    <p:sldId id="379" r:id="rId45"/>
    <p:sldId id="380" r:id="rId46"/>
    <p:sldId id="463" r:id="rId47"/>
    <p:sldId id="427" r:id="rId48"/>
    <p:sldId id="428" r:id="rId49"/>
    <p:sldId id="429" r:id="rId50"/>
    <p:sldId id="430" r:id="rId51"/>
    <p:sldId id="431" r:id="rId52"/>
    <p:sldId id="395" r:id="rId53"/>
    <p:sldId id="401" r:id="rId54"/>
    <p:sldId id="396" r:id="rId55"/>
    <p:sldId id="397" r:id="rId56"/>
    <p:sldId id="399" r:id="rId57"/>
    <p:sldId id="398" r:id="rId58"/>
    <p:sldId id="400" r:id="rId59"/>
    <p:sldId id="402" r:id="rId60"/>
    <p:sldId id="403" r:id="rId61"/>
    <p:sldId id="404" r:id="rId62"/>
    <p:sldId id="405" r:id="rId63"/>
    <p:sldId id="406" r:id="rId64"/>
    <p:sldId id="407" r:id="rId65"/>
    <p:sldId id="408" r:id="rId66"/>
    <p:sldId id="409" r:id="rId67"/>
    <p:sldId id="410" r:id="rId68"/>
    <p:sldId id="411" r:id="rId69"/>
    <p:sldId id="412" r:id="rId70"/>
    <p:sldId id="413" r:id="rId71"/>
    <p:sldId id="414" r:id="rId72"/>
    <p:sldId id="424" r:id="rId73"/>
    <p:sldId id="425" r:id="rId74"/>
    <p:sldId id="426" r:id="rId75"/>
    <p:sldId id="432" r:id="rId76"/>
    <p:sldId id="433" r:id="rId77"/>
    <p:sldId id="434" r:id="rId78"/>
    <p:sldId id="435" r:id="rId79"/>
    <p:sldId id="436" r:id="rId80"/>
    <p:sldId id="437" r:id="rId81"/>
    <p:sldId id="438" r:id="rId82"/>
    <p:sldId id="439" r:id="rId83"/>
    <p:sldId id="440" r:id="rId84"/>
    <p:sldId id="443" r:id="rId85"/>
    <p:sldId id="441" r:id="rId86"/>
    <p:sldId id="448" r:id="rId87"/>
    <p:sldId id="442" r:id="rId88"/>
    <p:sldId id="444" r:id="rId89"/>
    <p:sldId id="445" r:id="rId90"/>
    <p:sldId id="446" r:id="rId91"/>
    <p:sldId id="447" r:id="rId92"/>
    <p:sldId id="451" r:id="rId93"/>
    <p:sldId id="449" r:id="rId94"/>
    <p:sldId id="450" r:id="rId95"/>
    <p:sldId id="452" r:id="rId96"/>
    <p:sldId id="454" r:id="rId97"/>
    <p:sldId id="456" r:id="rId98"/>
    <p:sldId id="457" r:id="rId99"/>
    <p:sldId id="455" r:id="rId100"/>
    <p:sldId id="458" r:id="rId101"/>
    <p:sldId id="459" r:id="rId102"/>
    <p:sldId id="460" r:id="rId103"/>
    <p:sldId id="461" r:id="rId104"/>
    <p:sldId id="465" r:id="rId105"/>
    <p:sldId id="353" r:id="rId106"/>
    <p:sldId id="298" r:id="rId107"/>
    <p:sldId id="303" r:id="rId108"/>
    <p:sldId id="367" r:id="rId109"/>
    <p:sldId id="368"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5FE80-7A2B-96FF-6AC0-24BD2E887750}" name="DANOPOULOS Thodoris" initials="DT" userId="S::tdanopou@netcompany-intrasoft.com::3f958ead-7048-4bc7-91a4-bcee048a7e05" providerId="AD"/>
  <p188:author id="{F43B1FFA-133D-E1F1-977B-6591A2370130}" name="PAOURI Iro" initials="PI" userId="S::ipaouri@intrasoft-intl.com::dcb6b099-b768-40eb-b884-74d1924414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NAGIOTOPOULOS Alexander (TAXUD-EXT)" initials="PA(" lastIdx="15" clrIdx="0">
    <p:extLst>
      <p:ext uri="{19B8F6BF-5375-455C-9EA6-DF929625EA0E}">
        <p15:presenceInfo xmlns:p15="http://schemas.microsoft.com/office/powerpoint/2012/main" userId="S-1-5-21-1606980848-2025429265-839522115-920881" providerId="AD"/>
      </p:ext>
    </p:extLst>
  </p:cmAuthor>
  <p:cmAuthor id="2" name="ORALLO GARCIA Maria Teresa (TAXUD-EXT)" initials="MOG" lastIdx="13" clrIdx="1">
    <p:extLst>
      <p:ext uri="{19B8F6BF-5375-455C-9EA6-DF929625EA0E}">
        <p15:presenceInfo xmlns:p15="http://schemas.microsoft.com/office/powerpoint/2012/main" userId="ORALLO GARCIA Maria Teresa (TAXUD-EXT)" providerId="None"/>
      </p:ext>
    </p:extLst>
  </p:cmAuthor>
  <p:cmAuthor id="3" name="DANOPOULOS Thodoris" initials="DT" lastIdx="34" clrIdx="2">
    <p:extLst>
      <p:ext uri="{19B8F6BF-5375-455C-9EA6-DF929625EA0E}">
        <p15:presenceInfo xmlns:p15="http://schemas.microsoft.com/office/powerpoint/2012/main" userId="S::tdanopou@netcompany-intrasoft.com::3f958ead-7048-4bc7-91a4-bcee048a7e05" providerId="AD"/>
      </p:ext>
    </p:extLst>
  </p:cmAuthor>
  <p:cmAuthor id="4" name="PAOURI Iro" initials="PI" lastIdx="2" clrIdx="3">
    <p:extLst>
      <p:ext uri="{19B8F6BF-5375-455C-9EA6-DF929625EA0E}">
        <p15:presenceInfo xmlns:p15="http://schemas.microsoft.com/office/powerpoint/2012/main" userId="S::ipaouri@netcompany-intrasoft.com::dcb6b099-b768-40eb-b884-74d192441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6B1"/>
    <a:srgbClr val="EDEDED"/>
    <a:srgbClr val="B0B0B0"/>
    <a:srgbClr val="024EA2"/>
    <a:srgbClr val="004494"/>
    <a:srgbClr val="E8F3FC"/>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4724" autoAdjust="0"/>
  </p:normalViewPr>
  <p:slideViewPr>
    <p:cSldViewPr snapToGrid="0">
      <p:cViewPr varScale="1">
        <p:scale>
          <a:sx n="81" d="100"/>
          <a:sy n="81" d="100"/>
        </p:scale>
        <p:origin x="874" y="62"/>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tableStyles" Target="tableStyle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handoutMaster" Target="handoutMasters/handout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ommentAuthors" Target="commentAuthors.xml"/><Relationship Id="rId118"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presProps" Target="presProps.xml"/><Relationship Id="rId119"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TOS Dimitris" userId="90e6285b-8bf0-4064-a3a7-6e33c6ffe60c" providerId="ADAL" clId="{EC19661F-FDF8-4D74-B63D-22E801ADBC2A}"/>
    <pc:docChg chg="undo redo custSel addSld delSld modSld sldOrd">
      <pc:chgData name="GOUTOS Dimitris" userId="90e6285b-8bf0-4064-a3a7-6e33c6ffe60c" providerId="ADAL" clId="{EC19661F-FDF8-4D74-B63D-22E801ADBC2A}" dt="2022-02-17T15:26:04.055" v="16345" actId="1035"/>
      <pc:docMkLst>
        <pc:docMk/>
      </pc:docMkLst>
      <pc:sldChg chg="modSp mod">
        <pc:chgData name="GOUTOS Dimitris" userId="90e6285b-8bf0-4064-a3a7-6e33c6ffe60c" providerId="ADAL" clId="{EC19661F-FDF8-4D74-B63D-22E801ADBC2A}" dt="2022-02-16T17:02:47.352" v="14648" actId="1076"/>
        <pc:sldMkLst>
          <pc:docMk/>
          <pc:sldMk cId="496073181" sldId="295"/>
        </pc:sldMkLst>
        <pc:spChg chg="mod">
          <ac:chgData name="GOUTOS Dimitris" userId="90e6285b-8bf0-4064-a3a7-6e33c6ffe60c" providerId="ADAL" clId="{EC19661F-FDF8-4D74-B63D-22E801ADBC2A}" dt="2022-02-14T10:37:26.044" v="3406" actId="404"/>
          <ac:spMkLst>
            <pc:docMk/>
            <pc:sldMk cId="496073181" sldId="295"/>
            <ac:spMk id="2" creationId="{00000000-0000-0000-0000-000000000000}"/>
          </ac:spMkLst>
        </pc:spChg>
        <pc:spChg chg="mod">
          <ac:chgData name="GOUTOS Dimitris" userId="90e6285b-8bf0-4064-a3a7-6e33c6ffe60c" providerId="ADAL" clId="{EC19661F-FDF8-4D74-B63D-22E801ADBC2A}" dt="2022-02-16T17:02:42.095" v="14646" actId="1076"/>
          <ac:spMkLst>
            <pc:docMk/>
            <pc:sldMk cId="496073181" sldId="295"/>
            <ac:spMk id="8" creationId="{F1DD9A7A-71F3-4EA8-ADE4-7DBBE47D8B3A}"/>
          </ac:spMkLst>
        </pc:spChg>
        <pc:picChg chg="mod">
          <ac:chgData name="GOUTOS Dimitris" userId="90e6285b-8bf0-4064-a3a7-6e33c6ffe60c" providerId="ADAL" clId="{EC19661F-FDF8-4D74-B63D-22E801ADBC2A}" dt="2022-02-16T17:02:47.352" v="14648" actId="1076"/>
          <ac:picMkLst>
            <pc:docMk/>
            <pc:sldMk cId="496073181" sldId="295"/>
            <ac:picMk id="6" creationId="{CFD733F3-CF3C-4EF5-A38E-6D85E2BFFCEA}"/>
          </ac:picMkLst>
        </pc:picChg>
      </pc:sldChg>
      <pc:sldChg chg="modSp mod">
        <pc:chgData name="GOUTOS Dimitris" userId="90e6285b-8bf0-4064-a3a7-6e33c6ffe60c" providerId="ADAL" clId="{EC19661F-FDF8-4D74-B63D-22E801ADBC2A}" dt="2022-02-14T10:37:32.218" v="3407" actId="404"/>
        <pc:sldMkLst>
          <pc:docMk/>
          <pc:sldMk cId="2383880575" sldId="306"/>
        </pc:sldMkLst>
        <pc:spChg chg="mod">
          <ac:chgData name="GOUTOS Dimitris" userId="90e6285b-8bf0-4064-a3a7-6e33c6ffe60c" providerId="ADAL" clId="{EC19661F-FDF8-4D74-B63D-22E801ADBC2A}" dt="2022-02-14T10:37:32.218" v="3407" actId="404"/>
          <ac:spMkLst>
            <pc:docMk/>
            <pc:sldMk cId="2383880575" sldId="306"/>
            <ac:spMk id="2" creationId="{00000000-0000-0000-0000-000000000000}"/>
          </ac:spMkLst>
        </pc:spChg>
      </pc:sldChg>
      <pc:sldChg chg="modSp mod">
        <pc:chgData name="GOUTOS Dimitris" userId="90e6285b-8bf0-4064-a3a7-6e33c6ffe60c" providerId="ADAL" clId="{EC19661F-FDF8-4D74-B63D-22E801ADBC2A}" dt="2022-02-17T08:44:03.095" v="14667" actId="313"/>
        <pc:sldMkLst>
          <pc:docMk/>
          <pc:sldMk cId="2661374998" sldId="307"/>
        </pc:sldMkLst>
        <pc:spChg chg="mod">
          <ac:chgData name="GOUTOS Dimitris" userId="90e6285b-8bf0-4064-a3a7-6e33c6ffe60c" providerId="ADAL" clId="{EC19661F-FDF8-4D74-B63D-22E801ADBC2A}" dt="2022-02-14T10:37:54.396" v="3409" actId="404"/>
          <ac:spMkLst>
            <pc:docMk/>
            <pc:sldMk cId="2661374998" sldId="307"/>
            <ac:spMk id="2" creationId="{00000000-0000-0000-0000-000000000000}"/>
          </ac:spMkLst>
        </pc:spChg>
        <pc:spChg chg="mod">
          <ac:chgData name="GOUTOS Dimitris" userId="90e6285b-8bf0-4064-a3a7-6e33c6ffe60c" providerId="ADAL" clId="{EC19661F-FDF8-4D74-B63D-22E801ADBC2A}" dt="2022-02-17T08:44:03.095" v="14667" actId="313"/>
          <ac:spMkLst>
            <pc:docMk/>
            <pc:sldMk cId="2661374998" sldId="307"/>
            <ac:spMk id="5" creationId="{D930E417-2537-497C-84FE-9F7FD528574F}"/>
          </ac:spMkLst>
        </pc:spChg>
        <pc:graphicFrameChg chg="mod">
          <ac:chgData name="GOUTOS Dimitris" userId="90e6285b-8bf0-4064-a3a7-6e33c6ffe60c" providerId="ADAL" clId="{EC19661F-FDF8-4D74-B63D-22E801ADBC2A}" dt="2022-02-17T08:43:01.687" v="14649"/>
          <ac:graphicFrameMkLst>
            <pc:docMk/>
            <pc:sldMk cId="2661374998" sldId="307"/>
            <ac:graphicFrameMk id="6" creationId="{6FE55D4D-C55D-4616-9B43-B93423A21090}"/>
          </ac:graphicFrameMkLst>
        </pc:graphicFrameChg>
      </pc:sldChg>
      <pc:sldChg chg="modSp mod">
        <pc:chgData name="GOUTOS Dimitris" userId="90e6285b-8bf0-4064-a3a7-6e33c6ffe60c" providerId="ADAL" clId="{EC19661F-FDF8-4D74-B63D-22E801ADBC2A}" dt="2022-02-14T10:37:36.732" v="3408" actId="404"/>
        <pc:sldMkLst>
          <pc:docMk/>
          <pc:sldMk cId="609678313" sldId="308"/>
        </pc:sldMkLst>
        <pc:spChg chg="mod">
          <ac:chgData name="GOUTOS Dimitris" userId="90e6285b-8bf0-4064-a3a7-6e33c6ffe60c" providerId="ADAL" clId="{EC19661F-FDF8-4D74-B63D-22E801ADBC2A}" dt="2022-02-14T10:37:36.732" v="3408" actId="404"/>
          <ac:spMkLst>
            <pc:docMk/>
            <pc:sldMk cId="609678313" sldId="308"/>
            <ac:spMk id="2" creationId="{00000000-0000-0000-0000-000000000000}"/>
          </ac:spMkLst>
        </pc:spChg>
      </pc:sldChg>
      <pc:sldChg chg="modSp mod">
        <pc:chgData name="GOUTOS Dimitris" userId="90e6285b-8bf0-4064-a3a7-6e33c6ffe60c" providerId="ADAL" clId="{EC19661F-FDF8-4D74-B63D-22E801ADBC2A}" dt="2022-02-15T10:59:21.196" v="9349" actId="1076"/>
        <pc:sldMkLst>
          <pc:docMk/>
          <pc:sldMk cId="3596719628" sldId="309"/>
        </pc:sldMkLst>
        <pc:spChg chg="mod">
          <ac:chgData name="GOUTOS Dimitris" userId="90e6285b-8bf0-4064-a3a7-6e33c6ffe60c" providerId="ADAL" clId="{EC19661F-FDF8-4D74-B63D-22E801ADBC2A}" dt="2022-02-14T10:38:03.368" v="3411" actId="404"/>
          <ac:spMkLst>
            <pc:docMk/>
            <pc:sldMk cId="3596719628" sldId="309"/>
            <ac:spMk id="2" creationId="{00000000-0000-0000-0000-000000000000}"/>
          </ac:spMkLst>
        </pc:spChg>
        <pc:spChg chg="mod">
          <ac:chgData name="GOUTOS Dimitris" userId="90e6285b-8bf0-4064-a3a7-6e33c6ffe60c" providerId="ADAL" clId="{EC19661F-FDF8-4D74-B63D-22E801ADBC2A}" dt="2022-02-15T10:59:21.196" v="9349" actId="1076"/>
          <ac:spMkLst>
            <pc:docMk/>
            <pc:sldMk cId="3596719628" sldId="309"/>
            <ac:spMk id="7" creationId="{6E432A6D-2E0F-4E08-8FBD-7484487CD6FC}"/>
          </ac:spMkLst>
        </pc:spChg>
      </pc:sldChg>
      <pc:sldChg chg="modSp mod">
        <pc:chgData name="GOUTOS Dimitris" userId="90e6285b-8bf0-4064-a3a7-6e33c6ffe60c" providerId="ADAL" clId="{EC19661F-FDF8-4D74-B63D-22E801ADBC2A}" dt="2022-02-14T10:37:59.500" v="3410" actId="404"/>
        <pc:sldMkLst>
          <pc:docMk/>
          <pc:sldMk cId="1337799987" sldId="310"/>
        </pc:sldMkLst>
        <pc:spChg chg="mod">
          <ac:chgData name="GOUTOS Dimitris" userId="90e6285b-8bf0-4064-a3a7-6e33c6ffe60c" providerId="ADAL" clId="{EC19661F-FDF8-4D74-B63D-22E801ADBC2A}" dt="2022-02-14T10:37:59.500" v="3410" actId="404"/>
          <ac:spMkLst>
            <pc:docMk/>
            <pc:sldMk cId="1337799987" sldId="310"/>
            <ac:spMk id="2" creationId="{00000000-0000-0000-0000-000000000000}"/>
          </ac:spMkLst>
        </pc:spChg>
      </pc:sldChg>
      <pc:sldChg chg="modSp mod">
        <pc:chgData name="GOUTOS Dimitris" userId="90e6285b-8bf0-4064-a3a7-6e33c6ffe60c" providerId="ADAL" clId="{EC19661F-FDF8-4D74-B63D-22E801ADBC2A}" dt="2022-02-17T13:11:53.027" v="15141" actId="20577"/>
        <pc:sldMkLst>
          <pc:docMk/>
          <pc:sldMk cId="782028765" sldId="311"/>
        </pc:sldMkLst>
        <pc:spChg chg="mod">
          <ac:chgData name="GOUTOS Dimitris" userId="90e6285b-8bf0-4064-a3a7-6e33c6ffe60c" providerId="ADAL" clId="{EC19661F-FDF8-4D74-B63D-22E801ADBC2A}" dt="2022-02-17T13:11:53.027" v="15141" actId="20577"/>
          <ac:spMkLst>
            <pc:docMk/>
            <pc:sldMk cId="782028765" sldId="311"/>
            <ac:spMk id="5" creationId="{C57EF4B0-655B-45CB-BE82-1ACA659E5908}"/>
          </ac:spMkLst>
        </pc:spChg>
        <pc:spChg chg="mod">
          <ac:chgData name="GOUTOS Dimitris" userId="90e6285b-8bf0-4064-a3a7-6e33c6ffe60c" providerId="ADAL" clId="{EC19661F-FDF8-4D74-B63D-22E801ADBC2A}" dt="2022-02-14T10:38:06.434" v="3412" actId="404"/>
          <ac:spMkLst>
            <pc:docMk/>
            <pc:sldMk cId="782028765" sldId="311"/>
            <ac:spMk id="9" creationId="{E56935AD-8F6B-4A02-96A3-7DBD022EBE92}"/>
          </ac:spMkLst>
        </pc:spChg>
      </pc:sldChg>
      <pc:sldChg chg="modSp mod ord">
        <pc:chgData name="GOUTOS Dimitris" userId="90e6285b-8bf0-4064-a3a7-6e33c6ffe60c" providerId="ADAL" clId="{EC19661F-FDF8-4D74-B63D-22E801ADBC2A}" dt="2022-02-17T13:38:39.651" v="15600"/>
        <pc:sldMkLst>
          <pc:docMk/>
          <pc:sldMk cId="2446570420" sldId="312"/>
        </pc:sldMkLst>
        <pc:spChg chg="mod">
          <ac:chgData name="GOUTOS Dimitris" userId="90e6285b-8bf0-4064-a3a7-6e33c6ffe60c" providerId="ADAL" clId="{EC19661F-FDF8-4D74-B63D-22E801ADBC2A}" dt="2022-02-14T10:38:10.680" v="3413" actId="404"/>
          <ac:spMkLst>
            <pc:docMk/>
            <pc:sldMk cId="2446570420" sldId="312"/>
            <ac:spMk id="2" creationId="{00000000-0000-0000-0000-000000000000}"/>
          </ac:spMkLst>
        </pc:spChg>
        <pc:spChg chg="mod">
          <ac:chgData name="GOUTOS Dimitris" userId="90e6285b-8bf0-4064-a3a7-6e33c6ffe60c" providerId="ADAL" clId="{EC19661F-FDF8-4D74-B63D-22E801ADBC2A}" dt="2022-02-15T08:01:43.547" v="6860" actId="14100"/>
          <ac:spMkLst>
            <pc:docMk/>
            <pc:sldMk cId="2446570420" sldId="312"/>
            <ac:spMk id="5" creationId="{D930E417-2537-497C-84FE-9F7FD528574F}"/>
          </ac:spMkLst>
        </pc:spChg>
        <pc:spChg chg="mod">
          <ac:chgData name="GOUTOS Dimitris" userId="90e6285b-8bf0-4064-a3a7-6e33c6ffe60c" providerId="ADAL" clId="{EC19661F-FDF8-4D74-B63D-22E801ADBC2A}" dt="2022-02-15T08:01:51.550" v="6861" actId="1076"/>
          <ac:spMkLst>
            <pc:docMk/>
            <pc:sldMk cId="2446570420" sldId="312"/>
            <ac:spMk id="6" creationId="{A5E35EC0-8B19-49FE-916F-CBAFD11DDED9}"/>
          </ac:spMkLst>
        </pc:spChg>
      </pc:sldChg>
      <pc:sldChg chg="addSp delSp modSp mod ord modClrScheme chgLayout">
        <pc:chgData name="GOUTOS Dimitris" userId="90e6285b-8bf0-4064-a3a7-6e33c6ffe60c" providerId="ADAL" clId="{EC19661F-FDF8-4D74-B63D-22E801ADBC2A}" dt="2022-02-17T13:38:44.861" v="15602"/>
        <pc:sldMkLst>
          <pc:docMk/>
          <pc:sldMk cId="2662122520" sldId="313"/>
        </pc:sldMkLst>
        <pc:spChg chg="mod ord">
          <ac:chgData name="GOUTOS Dimitris" userId="90e6285b-8bf0-4064-a3a7-6e33c6ffe60c" providerId="ADAL" clId="{EC19661F-FDF8-4D74-B63D-22E801ADBC2A}" dt="2022-02-15T13:10:59.182" v="11693" actId="1076"/>
          <ac:spMkLst>
            <pc:docMk/>
            <pc:sldMk cId="2662122520" sldId="313"/>
            <ac:spMk id="2" creationId="{00000000-0000-0000-0000-000000000000}"/>
          </ac:spMkLst>
        </pc:spChg>
        <pc:spChg chg="mod">
          <ac:chgData name="GOUTOS Dimitris" userId="90e6285b-8bf0-4064-a3a7-6e33c6ffe60c" providerId="ADAL" clId="{EC19661F-FDF8-4D74-B63D-22E801ADBC2A}" dt="2022-02-15T13:09:16.764" v="11683" actId="26606"/>
          <ac:spMkLst>
            <pc:docMk/>
            <pc:sldMk cId="2662122520" sldId="313"/>
            <ac:spMk id="4" creationId="{00000000-0000-0000-0000-000000000000}"/>
          </ac:spMkLst>
        </pc:spChg>
        <pc:spChg chg="add del mod ord">
          <ac:chgData name="GOUTOS Dimitris" userId="90e6285b-8bf0-4064-a3a7-6e33c6ffe60c" providerId="ADAL" clId="{EC19661F-FDF8-4D74-B63D-22E801ADBC2A}" dt="2022-02-15T13:12:29.842" v="11709" actId="14100"/>
          <ac:spMkLst>
            <pc:docMk/>
            <pc:sldMk cId="2662122520" sldId="313"/>
            <ac:spMk id="10" creationId="{E665741C-A222-4D0C-BF19-33B1D4B78320}"/>
          </ac:spMkLst>
        </pc:spChg>
        <pc:spChg chg="add del mod">
          <ac:chgData name="GOUTOS Dimitris" userId="90e6285b-8bf0-4064-a3a7-6e33c6ffe60c" providerId="ADAL" clId="{EC19661F-FDF8-4D74-B63D-22E801ADBC2A}" dt="2022-02-15T13:09:14.317" v="11679" actId="26606"/>
          <ac:spMkLst>
            <pc:docMk/>
            <pc:sldMk cId="2662122520" sldId="313"/>
            <ac:spMk id="15" creationId="{25716634-8EF5-4384-AE80-51C91C9DFD3A}"/>
          </ac:spMkLst>
        </pc:spChg>
        <pc:spChg chg="add del mod">
          <ac:chgData name="GOUTOS Dimitris" userId="90e6285b-8bf0-4064-a3a7-6e33c6ffe60c" providerId="ADAL" clId="{EC19661F-FDF8-4D74-B63D-22E801ADBC2A}" dt="2022-02-15T13:09:14.317" v="11679" actId="26606"/>
          <ac:spMkLst>
            <pc:docMk/>
            <pc:sldMk cId="2662122520" sldId="313"/>
            <ac:spMk id="17" creationId="{96D53E0E-53B9-4874-A709-D977A2EAC973}"/>
          </ac:spMkLst>
        </pc:spChg>
        <pc:spChg chg="add del mod">
          <ac:chgData name="GOUTOS Dimitris" userId="90e6285b-8bf0-4064-a3a7-6e33c6ffe60c" providerId="ADAL" clId="{EC19661F-FDF8-4D74-B63D-22E801ADBC2A}" dt="2022-02-15T13:09:14.317" v="11679" actId="26606"/>
          <ac:spMkLst>
            <pc:docMk/>
            <pc:sldMk cId="2662122520" sldId="313"/>
            <ac:spMk id="19" creationId="{307FF5FF-FB9B-4388-B194-12660577B6D4}"/>
          </ac:spMkLst>
        </pc:spChg>
        <pc:graphicFrameChg chg="add del modGraphic">
          <ac:chgData name="GOUTOS Dimitris" userId="90e6285b-8bf0-4064-a3a7-6e33c6ffe60c" providerId="ADAL" clId="{EC19661F-FDF8-4D74-B63D-22E801ADBC2A}" dt="2022-02-15T13:09:35.151" v="11685" actId="1032"/>
          <ac:graphicFrameMkLst>
            <pc:docMk/>
            <pc:sldMk cId="2662122520" sldId="313"/>
            <ac:graphicFrameMk id="5" creationId="{B671223E-E66C-4E93-B4D6-0ECB765CEE3E}"/>
          </ac:graphicFrameMkLst>
        </pc:graphicFrameChg>
        <pc:graphicFrameChg chg="add del">
          <ac:chgData name="GOUTOS Dimitris" userId="90e6285b-8bf0-4064-a3a7-6e33c6ffe60c" providerId="ADAL" clId="{EC19661F-FDF8-4D74-B63D-22E801ADBC2A}" dt="2022-02-15T13:09:15.159" v="11681" actId="26606"/>
          <ac:graphicFrameMkLst>
            <pc:docMk/>
            <pc:sldMk cId="2662122520" sldId="313"/>
            <ac:graphicFrameMk id="12" creationId="{E332FD4A-0C07-4F7A-8B6A-A4169985064D}"/>
          </ac:graphicFrameMkLst>
        </pc:graphicFrameChg>
        <pc:graphicFrameChg chg="add del">
          <ac:chgData name="GOUTOS Dimitris" userId="90e6285b-8bf0-4064-a3a7-6e33c6ffe60c" providerId="ADAL" clId="{EC19661F-FDF8-4D74-B63D-22E801ADBC2A}" dt="2022-02-15T13:09:16.764" v="11683" actId="26606"/>
          <ac:graphicFrameMkLst>
            <pc:docMk/>
            <pc:sldMk cId="2662122520" sldId="313"/>
            <ac:graphicFrameMk id="14" creationId="{E538D302-8D27-4A64-8921-2469BA150A44}"/>
          </ac:graphicFrameMkLst>
        </pc:graphicFrameChg>
      </pc:sldChg>
      <pc:sldChg chg="addSp delSp modSp add mod">
        <pc:chgData name="GOUTOS Dimitris" userId="90e6285b-8bf0-4064-a3a7-6e33c6ffe60c" providerId="ADAL" clId="{EC19661F-FDF8-4D74-B63D-22E801ADBC2A}" dt="2022-02-17T11:42:45.491" v="15017" actId="1076"/>
        <pc:sldMkLst>
          <pc:docMk/>
          <pc:sldMk cId="3398060597" sldId="314"/>
        </pc:sldMkLst>
        <pc:spChg chg="mod">
          <ac:chgData name="GOUTOS Dimitris" userId="90e6285b-8bf0-4064-a3a7-6e33c6ffe60c" providerId="ADAL" clId="{EC19661F-FDF8-4D74-B63D-22E801ADBC2A}" dt="2022-02-14T10:38:18.007" v="3415" actId="404"/>
          <ac:spMkLst>
            <pc:docMk/>
            <pc:sldMk cId="3398060597" sldId="314"/>
            <ac:spMk id="2" creationId="{00000000-0000-0000-0000-000000000000}"/>
          </ac:spMkLst>
        </pc:spChg>
        <pc:spChg chg="add del mod">
          <ac:chgData name="GOUTOS Dimitris" userId="90e6285b-8bf0-4064-a3a7-6e33c6ffe60c" providerId="ADAL" clId="{EC19661F-FDF8-4D74-B63D-22E801ADBC2A}" dt="2022-02-14T08:22:54.061" v="703" actId="478"/>
          <ac:spMkLst>
            <pc:docMk/>
            <pc:sldMk cId="3398060597" sldId="314"/>
            <ac:spMk id="6" creationId="{7AFB01A3-ADA5-4363-B326-438B3ABFA2A4}"/>
          </ac:spMkLst>
        </pc:spChg>
        <pc:spChg chg="add del mod">
          <ac:chgData name="GOUTOS Dimitris" userId="90e6285b-8bf0-4064-a3a7-6e33c6ffe60c" providerId="ADAL" clId="{EC19661F-FDF8-4D74-B63D-22E801ADBC2A}" dt="2022-02-14T08:27:52.148" v="826" actId="478"/>
          <ac:spMkLst>
            <pc:docMk/>
            <pc:sldMk cId="3398060597" sldId="314"/>
            <ac:spMk id="7" creationId="{264863F2-D1C8-4E14-B4C8-CE9F613504E9}"/>
          </ac:spMkLst>
        </pc:spChg>
        <pc:spChg chg="add mod">
          <ac:chgData name="GOUTOS Dimitris" userId="90e6285b-8bf0-4064-a3a7-6e33c6ffe60c" providerId="ADAL" clId="{EC19661F-FDF8-4D74-B63D-22E801ADBC2A}" dt="2022-02-17T11:42:16.318" v="15011" actId="14100"/>
          <ac:spMkLst>
            <pc:docMk/>
            <pc:sldMk cId="3398060597" sldId="314"/>
            <ac:spMk id="8" creationId="{2C96207A-2242-4315-BB68-01C766132BFE}"/>
          </ac:spMkLst>
        </pc:spChg>
        <pc:spChg chg="add del mod">
          <ac:chgData name="GOUTOS Dimitris" userId="90e6285b-8bf0-4064-a3a7-6e33c6ffe60c" providerId="ADAL" clId="{EC19661F-FDF8-4D74-B63D-22E801ADBC2A}" dt="2022-02-14T08:27:11.409" v="816" actId="478"/>
          <ac:spMkLst>
            <pc:docMk/>
            <pc:sldMk cId="3398060597" sldId="314"/>
            <ac:spMk id="9" creationId="{A602796E-FEA1-4734-A1EC-03CBAB609976}"/>
          </ac:spMkLst>
        </pc:spChg>
        <pc:spChg chg="mod">
          <ac:chgData name="GOUTOS Dimitris" userId="90e6285b-8bf0-4064-a3a7-6e33c6ffe60c" providerId="ADAL" clId="{EC19661F-FDF8-4D74-B63D-22E801ADBC2A}" dt="2022-02-14T10:53:11.296" v="3829" actId="14100"/>
          <ac:spMkLst>
            <pc:docMk/>
            <pc:sldMk cId="3398060597" sldId="314"/>
            <ac:spMk id="10" creationId="{E665741C-A222-4D0C-BF19-33B1D4B78320}"/>
          </ac:spMkLst>
        </pc:spChg>
        <pc:spChg chg="add mod">
          <ac:chgData name="GOUTOS Dimitris" userId="90e6285b-8bf0-4064-a3a7-6e33c6ffe60c" providerId="ADAL" clId="{EC19661F-FDF8-4D74-B63D-22E801ADBC2A}" dt="2022-02-17T11:42:32.545" v="15016" actId="14100"/>
          <ac:spMkLst>
            <pc:docMk/>
            <pc:sldMk cId="3398060597" sldId="314"/>
            <ac:spMk id="12" creationId="{58669BC6-1413-4274-8E22-B609646AB385}"/>
          </ac:spMkLst>
        </pc:spChg>
        <pc:spChg chg="add mod">
          <ac:chgData name="GOUTOS Dimitris" userId="90e6285b-8bf0-4064-a3a7-6e33c6ffe60c" providerId="ADAL" clId="{EC19661F-FDF8-4D74-B63D-22E801ADBC2A}" dt="2022-02-17T11:42:19.551" v="15012" actId="14100"/>
          <ac:spMkLst>
            <pc:docMk/>
            <pc:sldMk cId="3398060597" sldId="314"/>
            <ac:spMk id="13" creationId="{371178AB-A561-48C2-804E-8E8FC71896FA}"/>
          </ac:spMkLst>
        </pc:spChg>
        <pc:spChg chg="add mod">
          <ac:chgData name="GOUTOS Dimitris" userId="90e6285b-8bf0-4064-a3a7-6e33c6ffe60c" providerId="ADAL" clId="{EC19661F-FDF8-4D74-B63D-22E801ADBC2A}" dt="2022-02-17T11:42:26.351" v="15014" actId="14100"/>
          <ac:spMkLst>
            <pc:docMk/>
            <pc:sldMk cId="3398060597" sldId="314"/>
            <ac:spMk id="14" creationId="{B4FDD32A-7455-4462-A204-C0FA56983CCD}"/>
          </ac:spMkLst>
        </pc:spChg>
        <pc:picChg chg="add mod">
          <ac:chgData name="GOUTOS Dimitris" userId="90e6285b-8bf0-4064-a3a7-6e33c6ffe60c" providerId="ADAL" clId="{EC19661F-FDF8-4D74-B63D-22E801ADBC2A}" dt="2022-02-17T11:42:45.491" v="15017" actId="1076"/>
          <ac:picMkLst>
            <pc:docMk/>
            <pc:sldMk cId="3398060597" sldId="314"/>
            <ac:picMk id="11" creationId="{0A576C6B-02AB-45E7-A972-85E4651D726A}"/>
          </ac:picMkLst>
        </pc:picChg>
      </pc:sldChg>
      <pc:sldChg chg="addSp delSp modSp add mod">
        <pc:chgData name="GOUTOS Dimitris" userId="90e6285b-8bf0-4064-a3a7-6e33c6ffe60c" providerId="ADAL" clId="{EC19661F-FDF8-4D74-B63D-22E801ADBC2A}" dt="2022-02-14T10:38:22.326" v="3416" actId="404"/>
        <pc:sldMkLst>
          <pc:docMk/>
          <pc:sldMk cId="2975762113" sldId="315"/>
        </pc:sldMkLst>
        <pc:spChg chg="mod">
          <ac:chgData name="GOUTOS Dimitris" userId="90e6285b-8bf0-4064-a3a7-6e33c6ffe60c" providerId="ADAL" clId="{EC19661F-FDF8-4D74-B63D-22E801ADBC2A}" dt="2022-02-14T10:38:22.326" v="3416" actId="404"/>
          <ac:spMkLst>
            <pc:docMk/>
            <pc:sldMk cId="2975762113" sldId="315"/>
            <ac:spMk id="2" creationId="{00000000-0000-0000-0000-000000000000}"/>
          </ac:spMkLst>
        </pc:spChg>
        <pc:spChg chg="del">
          <ac:chgData name="GOUTOS Dimitris" userId="90e6285b-8bf0-4064-a3a7-6e33c6ffe60c" providerId="ADAL" clId="{EC19661F-FDF8-4D74-B63D-22E801ADBC2A}" dt="2022-02-14T08:10:28.815" v="224" actId="478"/>
          <ac:spMkLst>
            <pc:docMk/>
            <pc:sldMk cId="2975762113" sldId="315"/>
            <ac:spMk id="6" creationId="{7AFB01A3-ADA5-4363-B326-438B3ABFA2A4}"/>
          </ac:spMkLst>
        </pc:spChg>
        <pc:spChg chg="del">
          <ac:chgData name="GOUTOS Dimitris" userId="90e6285b-8bf0-4064-a3a7-6e33c6ffe60c" providerId="ADAL" clId="{EC19661F-FDF8-4D74-B63D-22E801ADBC2A}" dt="2022-02-14T08:10:28.815" v="224" actId="478"/>
          <ac:spMkLst>
            <pc:docMk/>
            <pc:sldMk cId="2975762113" sldId="315"/>
            <ac:spMk id="7" creationId="{264863F2-D1C8-4E14-B4C8-CE9F613504E9}"/>
          </ac:spMkLst>
        </pc:spChg>
        <pc:spChg chg="del">
          <ac:chgData name="GOUTOS Dimitris" userId="90e6285b-8bf0-4064-a3a7-6e33c6ffe60c" providerId="ADAL" clId="{EC19661F-FDF8-4D74-B63D-22E801ADBC2A}" dt="2022-02-14T08:10:28.815" v="224" actId="478"/>
          <ac:spMkLst>
            <pc:docMk/>
            <pc:sldMk cId="2975762113" sldId="315"/>
            <ac:spMk id="8" creationId="{2C96207A-2242-4315-BB68-01C766132BFE}"/>
          </ac:spMkLst>
        </pc:spChg>
        <pc:spChg chg="del">
          <ac:chgData name="GOUTOS Dimitris" userId="90e6285b-8bf0-4064-a3a7-6e33c6ffe60c" providerId="ADAL" clId="{EC19661F-FDF8-4D74-B63D-22E801ADBC2A}" dt="2022-02-14T08:10:28.815" v="224" actId="478"/>
          <ac:spMkLst>
            <pc:docMk/>
            <pc:sldMk cId="2975762113" sldId="315"/>
            <ac:spMk id="9" creationId="{A602796E-FEA1-4734-A1EC-03CBAB609976}"/>
          </ac:spMkLst>
        </pc:spChg>
        <pc:spChg chg="mod">
          <ac:chgData name="GOUTOS Dimitris" userId="90e6285b-8bf0-4064-a3a7-6e33c6ffe60c" providerId="ADAL" clId="{EC19661F-FDF8-4D74-B63D-22E801ADBC2A}" dt="2022-02-14T08:18:52.241" v="599" actId="20577"/>
          <ac:spMkLst>
            <pc:docMk/>
            <pc:sldMk cId="2975762113" sldId="315"/>
            <ac:spMk id="10" creationId="{E665741C-A222-4D0C-BF19-33B1D4B78320}"/>
          </ac:spMkLst>
        </pc:spChg>
        <pc:spChg chg="add mod">
          <ac:chgData name="GOUTOS Dimitris" userId="90e6285b-8bf0-4064-a3a7-6e33c6ffe60c" providerId="ADAL" clId="{EC19661F-FDF8-4D74-B63D-22E801ADBC2A}" dt="2022-02-14T08:21:23.243" v="650" actId="20577"/>
          <ac:spMkLst>
            <pc:docMk/>
            <pc:sldMk cId="2975762113" sldId="315"/>
            <ac:spMk id="12" creationId="{F1ACD7EA-6AF3-4E07-87D5-C547B9B7CCC2}"/>
          </ac:spMkLst>
        </pc:spChg>
        <pc:spChg chg="add mod">
          <ac:chgData name="GOUTOS Dimitris" userId="90e6285b-8bf0-4064-a3a7-6e33c6ffe60c" providerId="ADAL" clId="{EC19661F-FDF8-4D74-B63D-22E801ADBC2A}" dt="2022-02-14T08:19:00.495" v="600" actId="1076"/>
          <ac:spMkLst>
            <pc:docMk/>
            <pc:sldMk cId="2975762113" sldId="315"/>
            <ac:spMk id="13" creationId="{BA756490-A63E-4049-AAB6-2621AB92E72A}"/>
          </ac:spMkLst>
        </pc:spChg>
        <pc:spChg chg="add mod">
          <ac:chgData name="GOUTOS Dimitris" userId="90e6285b-8bf0-4064-a3a7-6e33c6ffe60c" providerId="ADAL" clId="{EC19661F-FDF8-4D74-B63D-22E801ADBC2A}" dt="2022-02-14T08:18:23.922" v="581" actId="20577"/>
          <ac:spMkLst>
            <pc:docMk/>
            <pc:sldMk cId="2975762113" sldId="315"/>
            <ac:spMk id="14" creationId="{0727B13B-865E-4CB0-A80D-8409911A09E2}"/>
          </ac:spMkLst>
        </pc:spChg>
        <pc:picChg chg="del">
          <ac:chgData name="GOUTOS Dimitris" userId="90e6285b-8bf0-4064-a3a7-6e33c6ffe60c" providerId="ADAL" clId="{EC19661F-FDF8-4D74-B63D-22E801ADBC2A}" dt="2022-02-14T08:10:28.815" v="224" actId="478"/>
          <ac:picMkLst>
            <pc:docMk/>
            <pc:sldMk cId="2975762113" sldId="315"/>
            <ac:picMk id="11" creationId="{0A576C6B-02AB-45E7-A972-85E4651D726A}"/>
          </ac:picMkLst>
        </pc:picChg>
        <pc:picChg chg="add mod">
          <ac:chgData name="GOUTOS Dimitris" userId="90e6285b-8bf0-4064-a3a7-6e33c6ffe60c" providerId="ADAL" clId="{EC19661F-FDF8-4D74-B63D-22E801ADBC2A}" dt="2022-02-14T08:19:35.676" v="604" actId="1076"/>
          <ac:picMkLst>
            <pc:docMk/>
            <pc:sldMk cId="2975762113" sldId="315"/>
            <ac:picMk id="15" creationId="{B89F6DED-A9A9-4572-8E5C-C1B6682D43E3}"/>
          </ac:picMkLst>
        </pc:picChg>
      </pc:sldChg>
      <pc:sldChg chg="addSp delSp modSp add mod ord">
        <pc:chgData name="GOUTOS Dimitris" userId="90e6285b-8bf0-4064-a3a7-6e33c6ffe60c" providerId="ADAL" clId="{EC19661F-FDF8-4D74-B63D-22E801ADBC2A}" dt="2022-02-14T10:53:33.786" v="3833"/>
        <pc:sldMkLst>
          <pc:docMk/>
          <pc:sldMk cId="905055339" sldId="316"/>
        </pc:sldMkLst>
        <pc:spChg chg="mod">
          <ac:chgData name="GOUTOS Dimitris" userId="90e6285b-8bf0-4064-a3a7-6e33c6ffe60c" providerId="ADAL" clId="{EC19661F-FDF8-4D74-B63D-22E801ADBC2A}" dt="2022-02-14T10:38:41.349" v="3419" actId="404"/>
          <ac:spMkLst>
            <pc:docMk/>
            <pc:sldMk cId="905055339" sldId="316"/>
            <ac:spMk id="2" creationId="{00000000-0000-0000-0000-000000000000}"/>
          </ac:spMkLst>
        </pc:spChg>
        <pc:spChg chg="mod">
          <ac:chgData name="GOUTOS Dimitris" userId="90e6285b-8bf0-4064-a3a7-6e33c6ffe60c" providerId="ADAL" clId="{EC19661F-FDF8-4D74-B63D-22E801ADBC2A}" dt="2022-02-14T08:50:39.932" v="1565" actId="20577"/>
          <ac:spMkLst>
            <pc:docMk/>
            <pc:sldMk cId="905055339" sldId="316"/>
            <ac:spMk id="10" creationId="{E665741C-A222-4D0C-BF19-33B1D4B78320}"/>
          </ac:spMkLst>
        </pc:spChg>
        <pc:spChg chg="add mod">
          <ac:chgData name="GOUTOS Dimitris" userId="90e6285b-8bf0-4064-a3a7-6e33c6ffe60c" providerId="ADAL" clId="{EC19661F-FDF8-4D74-B63D-22E801ADBC2A}" dt="2022-02-14T08:50:57.705" v="1568" actId="14100"/>
          <ac:spMkLst>
            <pc:docMk/>
            <pc:sldMk cId="905055339" sldId="316"/>
            <ac:spMk id="11" creationId="{2D8D2C39-CAB4-4591-8FD5-B269E56B774D}"/>
          </ac:spMkLst>
        </pc:spChg>
        <pc:spChg chg="mod">
          <ac:chgData name="GOUTOS Dimitris" userId="90e6285b-8bf0-4064-a3a7-6e33c6ffe60c" providerId="ADAL" clId="{EC19661F-FDF8-4D74-B63D-22E801ADBC2A}" dt="2022-02-14T08:47:11.745" v="1425" actId="6549"/>
          <ac:spMkLst>
            <pc:docMk/>
            <pc:sldMk cId="905055339" sldId="316"/>
            <ac:spMk id="12" creationId="{F1ACD7EA-6AF3-4E07-87D5-C547B9B7CCC2}"/>
          </ac:spMkLst>
        </pc:spChg>
        <pc:spChg chg="del">
          <ac:chgData name="GOUTOS Dimitris" userId="90e6285b-8bf0-4064-a3a7-6e33c6ffe60c" providerId="ADAL" clId="{EC19661F-FDF8-4D74-B63D-22E801ADBC2A}" dt="2022-02-14T08:43:41.195" v="1251" actId="478"/>
          <ac:spMkLst>
            <pc:docMk/>
            <pc:sldMk cId="905055339" sldId="316"/>
            <ac:spMk id="13" creationId="{BA756490-A63E-4049-AAB6-2621AB92E72A}"/>
          </ac:spMkLst>
        </pc:spChg>
        <pc:spChg chg="mod">
          <ac:chgData name="GOUTOS Dimitris" userId="90e6285b-8bf0-4064-a3a7-6e33c6ffe60c" providerId="ADAL" clId="{EC19661F-FDF8-4D74-B63D-22E801ADBC2A}" dt="2022-02-14T08:52:29.275" v="1585" actId="113"/>
          <ac:spMkLst>
            <pc:docMk/>
            <pc:sldMk cId="905055339" sldId="316"/>
            <ac:spMk id="14" creationId="{0727B13B-865E-4CB0-A80D-8409911A09E2}"/>
          </ac:spMkLst>
        </pc:spChg>
        <pc:picChg chg="del">
          <ac:chgData name="GOUTOS Dimitris" userId="90e6285b-8bf0-4064-a3a7-6e33c6ffe60c" providerId="ADAL" clId="{EC19661F-FDF8-4D74-B63D-22E801ADBC2A}" dt="2022-02-14T08:47:44.565" v="1460" actId="478"/>
          <ac:picMkLst>
            <pc:docMk/>
            <pc:sldMk cId="905055339" sldId="316"/>
            <ac:picMk id="15" creationId="{B89F6DED-A9A9-4572-8E5C-C1B6682D43E3}"/>
          </ac:picMkLst>
        </pc:picChg>
        <pc:picChg chg="add mod">
          <ac:chgData name="GOUTOS Dimitris" userId="90e6285b-8bf0-4064-a3a7-6e33c6ffe60c" providerId="ADAL" clId="{EC19661F-FDF8-4D74-B63D-22E801ADBC2A}" dt="2022-02-14T08:52:49.908" v="1586" actId="1076"/>
          <ac:picMkLst>
            <pc:docMk/>
            <pc:sldMk cId="905055339" sldId="316"/>
            <ac:picMk id="16" creationId="{B977CB20-9C4F-4573-BC6A-6312B6F4754A}"/>
          </ac:picMkLst>
        </pc:picChg>
      </pc:sldChg>
      <pc:sldChg chg="modSp add mod ord">
        <pc:chgData name="GOUTOS Dimitris" userId="90e6285b-8bf0-4064-a3a7-6e33c6ffe60c" providerId="ADAL" clId="{EC19661F-FDF8-4D74-B63D-22E801ADBC2A}" dt="2022-02-14T10:53:35.710" v="3835"/>
        <pc:sldMkLst>
          <pc:docMk/>
          <pc:sldMk cId="1718266745" sldId="317"/>
        </pc:sldMkLst>
        <pc:spChg chg="mod">
          <ac:chgData name="GOUTOS Dimitris" userId="90e6285b-8bf0-4064-a3a7-6e33c6ffe60c" providerId="ADAL" clId="{EC19661F-FDF8-4D74-B63D-22E801ADBC2A}" dt="2022-02-14T10:38:44.884" v="3420" actId="404"/>
          <ac:spMkLst>
            <pc:docMk/>
            <pc:sldMk cId="1718266745" sldId="317"/>
            <ac:spMk id="2" creationId="{00000000-0000-0000-0000-000000000000}"/>
          </ac:spMkLst>
        </pc:spChg>
        <pc:spChg chg="mod">
          <ac:chgData name="GOUTOS Dimitris" userId="90e6285b-8bf0-4064-a3a7-6e33c6ffe60c" providerId="ADAL" clId="{EC19661F-FDF8-4D74-B63D-22E801ADBC2A}" dt="2022-02-14T08:57:21.562" v="2042"/>
          <ac:spMkLst>
            <pc:docMk/>
            <pc:sldMk cId="1718266745" sldId="317"/>
            <ac:spMk id="10" creationId="{E665741C-A222-4D0C-BF19-33B1D4B78320}"/>
          </ac:spMkLst>
        </pc:spChg>
        <pc:spChg chg="mod">
          <ac:chgData name="GOUTOS Dimitris" userId="90e6285b-8bf0-4064-a3a7-6e33c6ffe60c" providerId="ADAL" clId="{EC19661F-FDF8-4D74-B63D-22E801ADBC2A}" dt="2022-02-14T09:18:14.027" v="2496" actId="1076"/>
          <ac:spMkLst>
            <pc:docMk/>
            <pc:sldMk cId="1718266745" sldId="317"/>
            <ac:spMk id="11" creationId="{2D8D2C39-CAB4-4591-8FD5-B269E56B774D}"/>
          </ac:spMkLst>
        </pc:spChg>
        <pc:spChg chg="mod">
          <ac:chgData name="GOUTOS Dimitris" userId="90e6285b-8bf0-4064-a3a7-6e33c6ffe60c" providerId="ADAL" clId="{EC19661F-FDF8-4D74-B63D-22E801ADBC2A}" dt="2022-02-14T09:17:32.316" v="2494" actId="20577"/>
          <ac:spMkLst>
            <pc:docMk/>
            <pc:sldMk cId="1718266745" sldId="317"/>
            <ac:spMk id="14" creationId="{0727B13B-865E-4CB0-A80D-8409911A09E2}"/>
          </ac:spMkLst>
        </pc:spChg>
        <pc:picChg chg="mod">
          <ac:chgData name="GOUTOS Dimitris" userId="90e6285b-8bf0-4064-a3a7-6e33c6ffe60c" providerId="ADAL" clId="{EC19661F-FDF8-4D74-B63D-22E801ADBC2A}" dt="2022-02-14T09:15:23.674" v="2464" actId="1076"/>
          <ac:picMkLst>
            <pc:docMk/>
            <pc:sldMk cId="1718266745" sldId="317"/>
            <ac:picMk id="16" creationId="{B977CB20-9C4F-4573-BC6A-6312B6F4754A}"/>
          </ac:picMkLst>
        </pc:picChg>
      </pc:sldChg>
      <pc:sldChg chg="addSp delSp modSp add mod ord">
        <pc:chgData name="GOUTOS Dimitris" userId="90e6285b-8bf0-4064-a3a7-6e33c6ffe60c" providerId="ADAL" clId="{EC19661F-FDF8-4D74-B63D-22E801ADBC2A}" dt="2022-02-17T08:58:06.979" v="14771" actId="1076"/>
        <pc:sldMkLst>
          <pc:docMk/>
          <pc:sldMk cId="4181418041" sldId="318"/>
        </pc:sldMkLst>
        <pc:spChg chg="mod">
          <ac:chgData name="GOUTOS Dimitris" userId="90e6285b-8bf0-4064-a3a7-6e33c6ffe60c" providerId="ADAL" clId="{EC19661F-FDF8-4D74-B63D-22E801ADBC2A}" dt="2022-02-14T10:38:28.662" v="3417" actId="404"/>
          <ac:spMkLst>
            <pc:docMk/>
            <pc:sldMk cId="4181418041" sldId="318"/>
            <ac:spMk id="2" creationId="{00000000-0000-0000-0000-000000000000}"/>
          </ac:spMkLst>
        </pc:spChg>
        <pc:spChg chg="mod">
          <ac:chgData name="GOUTOS Dimitris" userId="90e6285b-8bf0-4064-a3a7-6e33c6ffe60c" providerId="ADAL" clId="{EC19661F-FDF8-4D74-B63D-22E801ADBC2A}" dt="2022-02-17T08:58:03.153" v="14769" actId="403"/>
          <ac:spMkLst>
            <pc:docMk/>
            <pc:sldMk cId="4181418041" sldId="318"/>
            <ac:spMk id="10" creationId="{E665741C-A222-4D0C-BF19-33B1D4B78320}"/>
          </ac:spMkLst>
        </pc:spChg>
        <pc:spChg chg="del">
          <ac:chgData name="GOUTOS Dimitris" userId="90e6285b-8bf0-4064-a3a7-6e33c6ffe60c" providerId="ADAL" clId="{EC19661F-FDF8-4D74-B63D-22E801ADBC2A}" dt="2022-02-14T10:10:17.342" v="2610" actId="478"/>
          <ac:spMkLst>
            <pc:docMk/>
            <pc:sldMk cId="4181418041" sldId="318"/>
            <ac:spMk id="11" creationId="{2D8D2C39-CAB4-4591-8FD5-B269E56B774D}"/>
          </ac:spMkLst>
        </pc:spChg>
        <pc:spChg chg="add del mod">
          <ac:chgData name="GOUTOS Dimitris" userId="90e6285b-8bf0-4064-a3a7-6e33c6ffe60c" providerId="ADAL" clId="{EC19661F-FDF8-4D74-B63D-22E801ADBC2A}" dt="2022-02-14T09:32:48.279" v="2510" actId="478"/>
          <ac:spMkLst>
            <pc:docMk/>
            <pc:sldMk cId="4181418041" sldId="318"/>
            <ac:spMk id="13" creationId="{6A04905F-8509-4556-9ECE-27F0C0D88419}"/>
          </ac:spMkLst>
        </pc:spChg>
        <pc:spChg chg="mod">
          <ac:chgData name="GOUTOS Dimitris" userId="90e6285b-8bf0-4064-a3a7-6e33c6ffe60c" providerId="ADAL" clId="{EC19661F-FDF8-4D74-B63D-22E801ADBC2A}" dt="2022-02-14T10:19:09.497" v="3121" actId="20577"/>
          <ac:spMkLst>
            <pc:docMk/>
            <pc:sldMk cId="4181418041" sldId="318"/>
            <ac:spMk id="14" creationId="{0727B13B-865E-4CB0-A80D-8409911A09E2}"/>
          </ac:spMkLst>
        </pc:spChg>
        <pc:spChg chg="add mod">
          <ac:chgData name="GOUTOS Dimitris" userId="90e6285b-8bf0-4064-a3a7-6e33c6ffe60c" providerId="ADAL" clId="{EC19661F-FDF8-4D74-B63D-22E801ADBC2A}" dt="2022-02-14T10:18:18.878" v="3079" actId="6549"/>
          <ac:spMkLst>
            <pc:docMk/>
            <pc:sldMk cId="4181418041" sldId="318"/>
            <ac:spMk id="15" creationId="{9D30CEDC-64E1-43B2-8823-9E6E68B4CDE3}"/>
          </ac:spMkLst>
        </pc:spChg>
        <pc:picChg chg="mod">
          <ac:chgData name="GOUTOS Dimitris" userId="90e6285b-8bf0-4064-a3a7-6e33c6ffe60c" providerId="ADAL" clId="{EC19661F-FDF8-4D74-B63D-22E801ADBC2A}" dt="2022-02-17T08:58:06.979" v="14771" actId="1076"/>
          <ac:picMkLst>
            <pc:docMk/>
            <pc:sldMk cId="4181418041" sldId="318"/>
            <ac:picMk id="16" creationId="{B977CB20-9C4F-4573-BC6A-6312B6F4754A}"/>
          </ac:picMkLst>
        </pc:picChg>
        <pc:picChg chg="add mod">
          <ac:chgData name="GOUTOS Dimitris" userId="90e6285b-8bf0-4064-a3a7-6e33c6ffe60c" providerId="ADAL" clId="{EC19661F-FDF8-4D74-B63D-22E801ADBC2A}" dt="2022-02-17T08:56:39.702" v="14762" actId="1076"/>
          <ac:picMkLst>
            <pc:docMk/>
            <pc:sldMk cId="4181418041" sldId="318"/>
            <ac:picMk id="17" creationId="{18D71CA4-2EA0-471E-A0FC-FA1669D0A108}"/>
          </ac:picMkLst>
        </pc:picChg>
      </pc:sldChg>
      <pc:sldChg chg="addSp delSp modSp add del mod">
        <pc:chgData name="GOUTOS Dimitris" userId="90e6285b-8bf0-4064-a3a7-6e33c6ffe60c" providerId="ADAL" clId="{EC19661F-FDF8-4D74-B63D-22E801ADBC2A}" dt="2022-02-17T09:20:50.655" v="14838" actId="47"/>
        <pc:sldMkLst>
          <pc:docMk/>
          <pc:sldMk cId="383369771" sldId="319"/>
        </pc:sldMkLst>
        <pc:spChg chg="del mod">
          <ac:chgData name="GOUTOS Dimitris" userId="90e6285b-8bf0-4064-a3a7-6e33c6ffe60c" providerId="ADAL" clId="{EC19661F-FDF8-4D74-B63D-22E801ADBC2A}" dt="2022-02-14T10:36:43.640" v="3354" actId="478"/>
          <ac:spMkLst>
            <pc:docMk/>
            <pc:sldMk cId="383369771" sldId="319"/>
            <ac:spMk id="5" creationId="{1ECC7E08-E8B4-439C-A1B6-E41721815BEB}"/>
          </ac:spMkLst>
        </pc:spChg>
        <pc:spChg chg="add del mod">
          <ac:chgData name="GOUTOS Dimitris" userId="90e6285b-8bf0-4064-a3a7-6e33c6ffe60c" providerId="ADAL" clId="{EC19661F-FDF8-4D74-B63D-22E801ADBC2A}" dt="2022-02-14T10:36:45.646" v="3355" actId="478"/>
          <ac:spMkLst>
            <pc:docMk/>
            <pc:sldMk cId="383369771" sldId="319"/>
            <ac:spMk id="10" creationId="{D5679318-C5BA-4913-A95B-7C33FE49187E}"/>
          </ac:spMkLst>
        </pc:spChg>
        <pc:spChg chg="mod">
          <ac:chgData name="GOUTOS Dimitris" userId="90e6285b-8bf0-4064-a3a7-6e33c6ffe60c" providerId="ADAL" clId="{EC19661F-FDF8-4D74-B63D-22E801ADBC2A}" dt="2022-02-14T11:01:01.767" v="3845" actId="1076"/>
          <ac:spMkLst>
            <pc:docMk/>
            <pc:sldMk cId="383369771" sldId="319"/>
            <ac:spMk id="50" creationId="{7CE5941E-C98F-401D-8526-11512D4AE21C}"/>
          </ac:spMkLst>
        </pc:spChg>
        <pc:spChg chg="mod">
          <ac:chgData name="GOUTOS Dimitris" userId="90e6285b-8bf0-4064-a3a7-6e33c6ffe60c" providerId="ADAL" clId="{EC19661F-FDF8-4D74-B63D-22E801ADBC2A}" dt="2022-02-14T10:42:53.409" v="3546" actId="1076"/>
          <ac:spMkLst>
            <pc:docMk/>
            <pc:sldMk cId="383369771" sldId="319"/>
            <ac:spMk id="53" creationId="{105D2C11-884B-42E0-9A75-DEED9DAFF3C9}"/>
          </ac:spMkLst>
        </pc:spChg>
        <pc:spChg chg="mod">
          <ac:chgData name="GOUTOS Dimitris" userId="90e6285b-8bf0-4064-a3a7-6e33c6ffe60c" providerId="ADAL" clId="{EC19661F-FDF8-4D74-B63D-22E801ADBC2A}" dt="2022-02-14T10:47:59.594" v="3727" actId="1076"/>
          <ac:spMkLst>
            <pc:docMk/>
            <pc:sldMk cId="383369771" sldId="319"/>
            <ac:spMk id="54" creationId="{51E87AA4-AE8C-4A5F-B2AD-B6A0BCEDD4B7}"/>
          </ac:spMkLst>
        </pc:spChg>
        <pc:spChg chg="mod">
          <ac:chgData name="GOUTOS Dimitris" userId="90e6285b-8bf0-4064-a3a7-6e33c6ffe60c" providerId="ADAL" clId="{EC19661F-FDF8-4D74-B63D-22E801ADBC2A}" dt="2022-02-14T10:48:10.217" v="3729" actId="14100"/>
          <ac:spMkLst>
            <pc:docMk/>
            <pc:sldMk cId="383369771" sldId="319"/>
            <ac:spMk id="56" creationId="{1E301B48-C0F5-4E78-ADC2-D85E277F930E}"/>
          </ac:spMkLst>
        </pc:spChg>
        <pc:spChg chg="add mod">
          <ac:chgData name="GOUTOS Dimitris" userId="90e6285b-8bf0-4064-a3a7-6e33c6ffe60c" providerId="ADAL" clId="{EC19661F-FDF8-4D74-B63D-22E801ADBC2A}" dt="2022-02-14T10:46:25.942" v="3712" actId="1076"/>
          <ac:spMkLst>
            <pc:docMk/>
            <pc:sldMk cId="383369771" sldId="319"/>
            <ac:spMk id="57" creationId="{2F4F2DF6-0C76-49F4-9DD2-64AFB73FD93D}"/>
          </ac:spMkLst>
        </pc:spChg>
        <pc:spChg chg="mod">
          <ac:chgData name="GOUTOS Dimitris" userId="90e6285b-8bf0-4064-a3a7-6e33c6ffe60c" providerId="ADAL" clId="{EC19661F-FDF8-4D74-B63D-22E801ADBC2A}" dt="2022-02-14T10:47:20.863" v="3724" actId="14100"/>
          <ac:spMkLst>
            <pc:docMk/>
            <pc:sldMk cId="383369771" sldId="319"/>
            <ac:spMk id="58" creationId="{678B9230-7886-45E6-9783-EB6EA78E4B47}"/>
          </ac:spMkLst>
        </pc:spChg>
        <pc:spChg chg="add del mod">
          <ac:chgData name="GOUTOS Dimitris" userId="90e6285b-8bf0-4064-a3a7-6e33c6ffe60c" providerId="ADAL" clId="{EC19661F-FDF8-4D74-B63D-22E801ADBC2A}" dt="2022-02-14T10:44:54.618" v="3635" actId="478"/>
          <ac:spMkLst>
            <pc:docMk/>
            <pc:sldMk cId="383369771" sldId="319"/>
            <ac:spMk id="60" creationId="{E947F6E5-F6B7-488E-B66C-8439B7ADBD7B}"/>
          </ac:spMkLst>
        </pc:spChg>
        <pc:spChg chg="mod">
          <ac:chgData name="GOUTOS Dimitris" userId="90e6285b-8bf0-4064-a3a7-6e33c6ffe60c" providerId="ADAL" clId="{EC19661F-FDF8-4D74-B63D-22E801ADBC2A}" dt="2022-02-14T10:50:09.613" v="3744" actId="1036"/>
          <ac:spMkLst>
            <pc:docMk/>
            <pc:sldMk cId="383369771" sldId="319"/>
            <ac:spMk id="64" creationId="{AE96FCAC-8723-45BF-A7F0-0DDB20BC9DB5}"/>
          </ac:spMkLst>
        </pc:spChg>
        <pc:spChg chg="mod">
          <ac:chgData name="GOUTOS Dimitris" userId="90e6285b-8bf0-4064-a3a7-6e33c6ffe60c" providerId="ADAL" clId="{EC19661F-FDF8-4D74-B63D-22E801ADBC2A}" dt="2022-02-14T10:51:08.233" v="3793" actId="1035"/>
          <ac:spMkLst>
            <pc:docMk/>
            <pc:sldMk cId="383369771" sldId="319"/>
            <ac:spMk id="65" creationId="{3DA54C91-4121-429F-9F1C-CFEC4104F3DD}"/>
          </ac:spMkLst>
        </pc:spChg>
        <pc:spChg chg="add del mod">
          <ac:chgData name="GOUTOS Dimitris" userId="90e6285b-8bf0-4064-a3a7-6e33c6ffe60c" providerId="ADAL" clId="{EC19661F-FDF8-4D74-B63D-22E801ADBC2A}" dt="2022-02-14T10:35:04.688" v="3308" actId="478"/>
          <ac:spMkLst>
            <pc:docMk/>
            <pc:sldMk cId="383369771" sldId="319"/>
            <ac:spMk id="66" creationId="{3C293005-6E0F-47C1-9C0D-3F7D72A8C74B}"/>
          </ac:spMkLst>
        </pc:spChg>
        <pc:spChg chg="mod">
          <ac:chgData name="GOUTOS Dimitris" userId="90e6285b-8bf0-4064-a3a7-6e33c6ffe60c" providerId="ADAL" clId="{EC19661F-FDF8-4D74-B63D-22E801ADBC2A}" dt="2022-02-14T10:50:09.613" v="3744" actId="1036"/>
          <ac:spMkLst>
            <pc:docMk/>
            <pc:sldMk cId="383369771" sldId="319"/>
            <ac:spMk id="67" creationId="{FD70F80B-24B6-474D-8EA9-73B8C397BE8A}"/>
          </ac:spMkLst>
        </pc:spChg>
        <pc:spChg chg="mod">
          <ac:chgData name="GOUTOS Dimitris" userId="90e6285b-8bf0-4064-a3a7-6e33c6ffe60c" providerId="ADAL" clId="{EC19661F-FDF8-4D74-B63D-22E801ADBC2A}" dt="2022-02-14T10:50:09.613" v="3744" actId="1036"/>
          <ac:spMkLst>
            <pc:docMk/>
            <pc:sldMk cId="383369771" sldId="319"/>
            <ac:spMk id="68" creationId="{730088AE-CDED-47FE-8062-AFF25AD8A85B}"/>
          </ac:spMkLst>
        </pc:spChg>
        <pc:spChg chg="add mod">
          <ac:chgData name="GOUTOS Dimitris" userId="90e6285b-8bf0-4064-a3a7-6e33c6ffe60c" providerId="ADAL" clId="{EC19661F-FDF8-4D74-B63D-22E801ADBC2A}" dt="2022-02-14T11:07:42.505" v="3868" actId="1036"/>
          <ac:spMkLst>
            <pc:docMk/>
            <pc:sldMk cId="383369771" sldId="319"/>
            <ac:spMk id="69" creationId="{493AB0FB-E5AE-4781-85A5-5DCE8C16F348}"/>
          </ac:spMkLst>
        </pc:spChg>
        <pc:spChg chg="mod">
          <ac:chgData name="GOUTOS Dimitris" userId="90e6285b-8bf0-4064-a3a7-6e33c6ffe60c" providerId="ADAL" clId="{EC19661F-FDF8-4D74-B63D-22E801ADBC2A}" dt="2022-02-14T10:35:38.219" v="3320" actId="1076"/>
          <ac:spMkLst>
            <pc:docMk/>
            <pc:sldMk cId="383369771" sldId="319"/>
            <ac:spMk id="74" creationId="{EAA0F534-F989-468C-92A3-9BE7E5CFDE7C}"/>
          </ac:spMkLst>
        </pc:spChg>
        <pc:spChg chg="add mod">
          <ac:chgData name="GOUTOS Dimitris" userId="90e6285b-8bf0-4064-a3a7-6e33c6ffe60c" providerId="ADAL" clId="{EC19661F-FDF8-4D74-B63D-22E801ADBC2A}" dt="2022-02-14T10:51:26.009" v="3802" actId="404"/>
          <ac:spMkLst>
            <pc:docMk/>
            <pc:sldMk cId="383369771" sldId="319"/>
            <ac:spMk id="75" creationId="{A7639150-A12E-4DDF-8D6E-FCA66D892F8D}"/>
          </ac:spMkLst>
        </pc:spChg>
        <pc:spChg chg="add mod">
          <ac:chgData name="GOUTOS Dimitris" userId="90e6285b-8bf0-4064-a3a7-6e33c6ffe60c" providerId="ADAL" clId="{EC19661F-FDF8-4D74-B63D-22E801ADBC2A}" dt="2022-02-14T10:41:30.440" v="3520" actId="1076"/>
          <ac:spMkLst>
            <pc:docMk/>
            <pc:sldMk cId="383369771" sldId="319"/>
            <ac:spMk id="76" creationId="{E4C2B07A-FBFB-4278-96A0-DBE0DD83D0B1}"/>
          </ac:spMkLst>
        </pc:spChg>
        <pc:spChg chg="add del mod">
          <ac:chgData name="GOUTOS Dimitris" userId="90e6285b-8bf0-4064-a3a7-6e33c6ffe60c" providerId="ADAL" clId="{EC19661F-FDF8-4D74-B63D-22E801ADBC2A}" dt="2022-02-14T10:42:41.902" v="3542" actId="478"/>
          <ac:spMkLst>
            <pc:docMk/>
            <pc:sldMk cId="383369771" sldId="319"/>
            <ac:spMk id="77" creationId="{4E90A445-2CC3-4FF3-976E-5C6122DB40CC}"/>
          </ac:spMkLst>
        </pc:spChg>
        <pc:spChg chg="add mod">
          <ac:chgData name="GOUTOS Dimitris" userId="90e6285b-8bf0-4064-a3a7-6e33c6ffe60c" providerId="ADAL" clId="{EC19661F-FDF8-4D74-B63D-22E801ADBC2A}" dt="2022-02-14T10:50:09.613" v="3744" actId="1036"/>
          <ac:spMkLst>
            <pc:docMk/>
            <pc:sldMk cId="383369771" sldId="319"/>
            <ac:spMk id="78" creationId="{07B94918-8388-425F-84D2-2B767654F652}"/>
          </ac:spMkLst>
        </pc:spChg>
        <pc:spChg chg="mod">
          <ac:chgData name="GOUTOS Dimitris" userId="90e6285b-8bf0-4064-a3a7-6e33c6ffe60c" providerId="ADAL" clId="{EC19661F-FDF8-4D74-B63D-22E801ADBC2A}" dt="2022-02-14T10:51:08.233" v="3793" actId="1035"/>
          <ac:spMkLst>
            <pc:docMk/>
            <pc:sldMk cId="383369771" sldId="319"/>
            <ac:spMk id="100" creationId="{5D6CF2A7-133F-4CBE-ABEC-6061C43454EC}"/>
          </ac:spMkLst>
        </pc:spChg>
        <pc:graphicFrameChg chg="add">
          <ac:chgData name="GOUTOS Dimitris" userId="90e6285b-8bf0-4064-a3a7-6e33c6ffe60c" providerId="ADAL" clId="{EC19661F-FDF8-4D74-B63D-22E801ADBC2A}" dt="2022-02-17T09:15:02.057" v="14837"/>
          <ac:graphicFrameMkLst>
            <pc:docMk/>
            <pc:sldMk cId="383369771" sldId="319"/>
            <ac:graphicFrameMk id="2" creationId="{311E63A2-7125-4FC3-83E1-415E61B6B71D}"/>
          </ac:graphicFrameMkLst>
        </pc:graphicFrameChg>
        <pc:picChg chg="del">
          <ac:chgData name="GOUTOS Dimitris" userId="90e6285b-8bf0-4064-a3a7-6e33c6ffe60c" providerId="ADAL" clId="{EC19661F-FDF8-4D74-B63D-22E801ADBC2A}" dt="2022-02-14T11:00:10.148" v="3842" actId="478"/>
          <ac:picMkLst>
            <pc:docMk/>
            <pc:sldMk cId="383369771" sldId="319"/>
            <ac:picMk id="7" creationId="{FB0CBDD0-B65F-4853-B70E-7225897FA7BD}"/>
          </ac:picMkLst>
        </pc:picChg>
        <pc:picChg chg="mod">
          <ac:chgData name="GOUTOS Dimitris" userId="90e6285b-8bf0-4064-a3a7-6e33c6ffe60c" providerId="ADAL" clId="{EC19661F-FDF8-4D74-B63D-22E801ADBC2A}" dt="2022-02-14T10:59:46.125" v="3838" actId="1076"/>
          <ac:picMkLst>
            <pc:docMk/>
            <pc:sldMk cId="383369771" sldId="319"/>
            <ac:picMk id="8" creationId="{25D466CF-0F57-439C-9383-1C940732AD36}"/>
          </ac:picMkLst>
        </pc:picChg>
        <pc:picChg chg="mod">
          <ac:chgData name="GOUTOS Dimitris" userId="90e6285b-8bf0-4064-a3a7-6e33c6ffe60c" providerId="ADAL" clId="{EC19661F-FDF8-4D74-B63D-22E801ADBC2A}" dt="2022-02-14T11:00:40.494" v="3844" actId="1076"/>
          <ac:picMkLst>
            <pc:docMk/>
            <pc:sldMk cId="383369771" sldId="319"/>
            <ac:picMk id="38" creationId="{AB19B7D9-E9F4-406A-90AD-EB831DBE76B0}"/>
          </ac:picMkLst>
        </pc:picChg>
        <pc:picChg chg="mod">
          <ac:chgData name="GOUTOS Dimitris" userId="90e6285b-8bf0-4064-a3a7-6e33c6ffe60c" providerId="ADAL" clId="{EC19661F-FDF8-4D74-B63D-22E801ADBC2A}" dt="2022-02-14T11:07:42.505" v="3868" actId="1036"/>
          <ac:picMkLst>
            <pc:docMk/>
            <pc:sldMk cId="383369771" sldId="319"/>
            <ac:picMk id="43" creationId="{3ACBAF39-E538-4DB9-A65A-4331D4A38089}"/>
          </ac:picMkLst>
        </pc:picChg>
        <pc:picChg chg="del">
          <ac:chgData name="GOUTOS Dimitris" userId="90e6285b-8bf0-4064-a3a7-6e33c6ffe60c" providerId="ADAL" clId="{EC19661F-FDF8-4D74-B63D-22E801ADBC2A}" dt="2022-02-14T10:42:43.485" v="3544" actId="478"/>
          <ac:picMkLst>
            <pc:docMk/>
            <pc:sldMk cId="383369771" sldId="319"/>
            <ac:picMk id="47" creationId="{09131EA1-224C-4A9C-B323-A7341D8122EC}"/>
          </ac:picMkLst>
        </pc:picChg>
        <pc:picChg chg="del">
          <ac:chgData name="GOUTOS Dimitris" userId="90e6285b-8bf0-4064-a3a7-6e33c6ffe60c" providerId="ADAL" clId="{EC19661F-FDF8-4D74-B63D-22E801ADBC2A}" dt="2022-02-14T10:42:42.908" v="3543" actId="478"/>
          <ac:picMkLst>
            <pc:docMk/>
            <pc:sldMk cId="383369771" sldId="319"/>
            <ac:picMk id="49" creationId="{2FB77EED-C5F3-4906-904D-B23F735E79BD}"/>
          </ac:picMkLst>
        </pc:picChg>
        <pc:picChg chg="add mod">
          <ac:chgData name="GOUTOS Dimitris" userId="90e6285b-8bf0-4064-a3a7-6e33c6ffe60c" providerId="ADAL" clId="{EC19661F-FDF8-4D74-B63D-22E801ADBC2A}" dt="2022-02-14T10:46:33.204" v="3713" actId="1076"/>
          <ac:picMkLst>
            <pc:docMk/>
            <pc:sldMk cId="383369771" sldId="319"/>
            <ac:picMk id="59" creationId="{58109D41-7AA7-44BF-9AC5-7A1A22847347}"/>
          </ac:picMkLst>
        </pc:picChg>
        <pc:picChg chg="mod">
          <ac:chgData name="GOUTOS Dimitris" userId="90e6285b-8bf0-4064-a3a7-6e33c6ffe60c" providerId="ADAL" clId="{EC19661F-FDF8-4D74-B63D-22E801ADBC2A}" dt="2022-02-14T10:45:39.333" v="3676" actId="1038"/>
          <ac:picMkLst>
            <pc:docMk/>
            <pc:sldMk cId="383369771" sldId="319"/>
            <ac:picMk id="61" creationId="{5EAE4557-249B-48EE-8899-80CDE021B325}"/>
          </ac:picMkLst>
        </pc:picChg>
        <pc:picChg chg="mod">
          <ac:chgData name="GOUTOS Dimitris" userId="90e6285b-8bf0-4064-a3a7-6e33c6ffe60c" providerId="ADAL" clId="{EC19661F-FDF8-4D74-B63D-22E801ADBC2A}" dt="2022-02-14T10:48:16.374" v="3730" actId="1076"/>
          <ac:picMkLst>
            <pc:docMk/>
            <pc:sldMk cId="383369771" sldId="319"/>
            <ac:picMk id="62" creationId="{778C496A-638F-4ED2-8582-36EF133D6315}"/>
          </ac:picMkLst>
        </pc:picChg>
        <pc:picChg chg="mod">
          <ac:chgData name="GOUTOS Dimitris" userId="90e6285b-8bf0-4064-a3a7-6e33c6ffe60c" providerId="ADAL" clId="{EC19661F-FDF8-4D74-B63D-22E801ADBC2A}" dt="2022-02-14T10:43:58.082" v="3581" actId="1038"/>
          <ac:picMkLst>
            <pc:docMk/>
            <pc:sldMk cId="383369771" sldId="319"/>
            <ac:picMk id="63" creationId="{D177F2BD-07A7-4592-BAE1-3AD1CA6B8A1F}"/>
          </ac:picMkLst>
        </pc:picChg>
        <pc:picChg chg="add mod">
          <ac:chgData name="GOUTOS Dimitris" userId="90e6285b-8bf0-4064-a3a7-6e33c6ffe60c" providerId="ADAL" clId="{EC19661F-FDF8-4D74-B63D-22E801ADBC2A}" dt="2022-02-14T11:00:01.581" v="3839" actId="1076"/>
          <ac:picMkLst>
            <pc:docMk/>
            <pc:sldMk cId="383369771" sldId="319"/>
            <ac:picMk id="79" creationId="{9D2115CA-8CA4-49A5-A766-494B79FAF511}"/>
          </ac:picMkLst>
        </pc:picChg>
        <pc:picChg chg="add mod">
          <ac:chgData name="GOUTOS Dimitris" userId="90e6285b-8bf0-4064-a3a7-6e33c6ffe60c" providerId="ADAL" clId="{EC19661F-FDF8-4D74-B63D-22E801ADBC2A}" dt="2022-02-14T11:00:28.388" v="3843" actId="1076"/>
          <ac:picMkLst>
            <pc:docMk/>
            <pc:sldMk cId="383369771" sldId="319"/>
            <ac:picMk id="80" creationId="{ED3839F5-7684-4A27-B4C1-F790B6EB8834}"/>
          </ac:picMkLst>
        </pc:picChg>
        <pc:picChg chg="add mod">
          <ac:chgData name="GOUTOS Dimitris" userId="90e6285b-8bf0-4064-a3a7-6e33c6ffe60c" providerId="ADAL" clId="{EC19661F-FDF8-4D74-B63D-22E801ADBC2A}" dt="2022-02-14T11:00:28.388" v="3843" actId="1076"/>
          <ac:picMkLst>
            <pc:docMk/>
            <pc:sldMk cId="383369771" sldId="319"/>
            <ac:picMk id="81" creationId="{A72CD7E9-7668-4BC6-B5B0-1363B3895685}"/>
          </ac:picMkLst>
        </pc:picChg>
        <pc:picChg chg="mod">
          <ac:chgData name="GOUTOS Dimitris" userId="90e6285b-8bf0-4064-a3a7-6e33c6ffe60c" providerId="ADAL" clId="{EC19661F-FDF8-4D74-B63D-22E801ADBC2A}" dt="2022-02-14T11:07:42.505" v="3868" actId="1036"/>
          <ac:picMkLst>
            <pc:docMk/>
            <pc:sldMk cId="383369771" sldId="319"/>
            <ac:picMk id="98" creationId="{3F83DB77-C0C4-48BC-9266-C6394D91107D}"/>
          </ac:picMkLst>
        </pc:picChg>
        <pc:picChg chg="mod">
          <ac:chgData name="GOUTOS Dimitris" userId="90e6285b-8bf0-4064-a3a7-6e33c6ffe60c" providerId="ADAL" clId="{EC19661F-FDF8-4D74-B63D-22E801ADBC2A}" dt="2022-02-14T11:00:40.494" v="3844" actId="1076"/>
          <ac:picMkLst>
            <pc:docMk/>
            <pc:sldMk cId="383369771" sldId="319"/>
            <ac:picMk id="99" creationId="{36EF0C2F-7806-4BB9-B075-0D8450E247F4}"/>
          </ac:picMkLst>
        </pc:picChg>
        <pc:cxnChg chg="mod">
          <ac:chgData name="GOUTOS Dimitris" userId="90e6285b-8bf0-4064-a3a7-6e33c6ffe60c" providerId="ADAL" clId="{EC19661F-FDF8-4D74-B63D-22E801ADBC2A}" dt="2022-02-14T11:00:40.494" v="3844" actId="1076"/>
          <ac:cxnSpMkLst>
            <pc:docMk/>
            <pc:sldMk cId="383369771" sldId="319"/>
            <ac:cxnSpMk id="11" creationId="{03417E94-B59A-4526-B436-CDE1FB60C343}"/>
          </ac:cxnSpMkLst>
        </pc:cxnChg>
        <pc:cxnChg chg="mod">
          <ac:chgData name="GOUTOS Dimitris" userId="90e6285b-8bf0-4064-a3a7-6e33c6ffe60c" providerId="ADAL" clId="{EC19661F-FDF8-4D74-B63D-22E801ADBC2A}" dt="2022-02-14T11:07:42.505" v="3868" actId="1036"/>
          <ac:cxnSpMkLst>
            <pc:docMk/>
            <pc:sldMk cId="383369771" sldId="319"/>
            <ac:cxnSpMk id="12" creationId="{6115784D-5B63-45E7-8DE9-D6C23F4102A7}"/>
          </ac:cxnSpMkLst>
        </pc:cxnChg>
        <pc:cxnChg chg="del">
          <ac:chgData name="GOUTOS Dimitris" userId="90e6285b-8bf0-4064-a3a7-6e33c6ffe60c" providerId="ADAL" clId="{EC19661F-FDF8-4D74-B63D-22E801ADBC2A}" dt="2022-02-14T10:42:44.094" v="3545" actId="478"/>
          <ac:cxnSpMkLst>
            <pc:docMk/>
            <pc:sldMk cId="383369771" sldId="319"/>
            <ac:cxnSpMk id="44" creationId="{BE922F77-3776-4F74-A83A-7B6B67A403A6}"/>
          </ac:cxnSpMkLst>
        </pc:cxnChg>
        <pc:cxnChg chg="add del mod">
          <ac:chgData name="GOUTOS Dimitris" userId="90e6285b-8bf0-4064-a3a7-6e33c6ffe60c" providerId="ADAL" clId="{EC19661F-FDF8-4D74-B63D-22E801ADBC2A}" dt="2022-02-14T10:32:01.913" v="3266" actId="478"/>
          <ac:cxnSpMkLst>
            <pc:docMk/>
            <pc:sldMk cId="383369771" sldId="319"/>
            <ac:cxnSpMk id="46" creationId="{3A9CC083-36D5-49A4-9B0B-F71C26F89710}"/>
          </ac:cxnSpMkLst>
        </pc:cxnChg>
        <pc:cxnChg chg="mod">
          <ac:chgData name="GOUTOS Dimitris" userId="90e6285b-8bf0-4064-a3a7-6e33c6ffe60c" providerId="ADAL" clId="{EC19661F-FDF8-4D74-B63D-22E801ADBC2A}" dt="2022-02-14T10:51:15.168" v="3801" actId="1036"/>
          <ac:cxnSpMkLst>
            <pc:docMk/>
            <pc:sldMk cId="383369771" sldId="319"/>
            <ac:cxnSpMk id="48" creationId="{083F80D5-DCE4-4B64-A1BD-B62264F25673}"/>
          </ac:cxnSpMkLst>
        </pc:cxnChg>
        <pc:cxnChg chg="add del mod ord">
          <ac:chgData name="GOUTOS Dimitris" userId="90e6285b-8bf0-4064-a3a7-6e33c6ffe60c" providerId="ADAL" clId="{EC19661F-FDF8-4D74-B63D-22E801ADBC2A}" dt="2022-02-14T10:50:18.704" v="3745" actId="1035"/>
          <ac:cxnSpMkLst>
            <pc:docMk/>
            <pc:sldMk cId="383369771" sldId="319"/>
            <ac:cxnSpMk id="51" creationId="{DF084B4E-A291-4778-B88A-73440AA26FDF}"/>
          </ac:cxnSpMkLst>
        </pc:cxnChg>
        <pc:cxnChg chg="add del">
          <ac:chgData name="GOUTOS Dimitris" userId="90e6285b-8bf0-4064-a3a7-6e33c6ffe60c" providerId="ADAL" clId="{EC19661F-FDF8-4D74-B63D-22E801ADBC2A}" dt="2022-02-14T10:32:25.117" v="3273" actId="478"/>
          <ac:cxnSpMkLst>
            <pc:docMk/>
            <pc:sldMk cId="383369771" sldId="319"/>
            <ac:cxnSpMk id="52" creationId="{99C5EA68-F2C6-43A4-B3E7-F9F2D8E1B52A}"/>
          </ac:cxnSpMkLst>
        </pc:cxnChg>
        <pc:cxnChg chg="add del mod">
          <ac:chgData name="GOUTOS Dimitris" userId="90e6285b-8bf0-4064-a3a7-6e33c6ffe60c" providerId="ADAL" clId="{EC19661F-FDF8-4D74-B63D-22E801ADBC2A}" dt="2022-02-14T10:33:21.942" v="3291" actId="478"/>
          <ac:cxnSpMkLst>
            <pc:docMk/>
            <pc:sldMk cId="383369771" sldId="319"/>
            <ac:cxnSpMk id="55" creationId="{290B60C4-86FE-4F81-95BA-17AE56D97822}"/>
          </ac:cxnSpMkLst>
        </pc:cxnChg>
        <pc:cxnChg chg="mod">
          <ac:chgData name="GOUTOS Dimitris" userId="90e6285b-8bf0-4064-a3a7-6e33c6ffe60c" providerId="ADAL" clId="{EC19661F-FDF8-4D74-B63D-22E801ADBC2A}" dt="2022-02-14T11:00:10.148" v="3842" actId="478"/>
          <ac:cxnSpMkLst>
            <pc:docMk/>
            <pc:sldMk cId="383369771" sldId="319"/>
            <ac:cxnSpMk id="83" creationId="{B239F2A1-7A29-44FC-9726-2CA3F27A22D0}"/>
          </ac:cxnSpMkLst>
        </pc:cxnChg>
      </pc:sldChg>
      <pc:sldChg chg="addSp delSp modSp add mod">
        <pc:chgData name="GOUTOS Dimitris" userId="90e6285b-8bf0-4064-a3a7-6e33c6ffe60c" providerId="ADAL" clId="{EC19661F-FDF8-4D74-B63D-22E801ADBC2A}" dt="2022-02-17T08:47:27.050" v="14735" actId="207"/>
        <pc:sldMkLst>
          <pc:docMk/>
          <pc:sldMk cId="575907958" sldId="320"/>
        </pc:sldMkLst>
        <pc:spChg chg="add del mod">
          <ac:chgData name="GOUTOS Dimitris" userId="90e6285b-8bf0-4064-a3a7-6e33c6ffe60c" providerId="ADAL" clId="{EC19661F-FDF8-4D74-B63D-22E801ADBC2A}" dt="2022-02-15T08:10:27.660" v="6891" actId="478"/>
          <ac:spMkLst>
            <pc:docMk/>
            <pc:sldMk cId="575907958" sldId="320"/>
            <ac:spMk id="2" creationId="{E37044AE-101C-4FA2-9C23-6AE45C19F99F}"/>
          </ac:spMkLst>
        </pc:spChg>
        <pc:spChg chg="add mod">
          <ac:chgData name="GOUTOS Dimitris" userId="90e6285b-8bf0-4064-a3a7-6e33c6ffe60c" providerId="ADAL" clId="{EC19661F-FDF8-4D74-B63D-22E801ADBC2A}" dt="2022-02-15T08:13:09.006" v="6960" actId="14100"/>
          <ac:spMkLst>
            <pc:docMk/>
            <pc:sldMk cId="575907958" sldId="320"/>
            <ac:spMk id="3" creationId="{6578B4AE-47E3-42FB-81AE-752247BB4D44}"/>
          </ac:spMkLst>
        </pc:spChg>
        <pc:spChg chg="mod">
          <ac:chgData name="GOUTOS Dimitris" userId="90e6285b-8bf0-4064-a3a7-6e33c6ffe60c" providerId="ADAL" clId="{EC19661F-FDF8-4D74-B63D-22E801ADBC2A}" dt="2022-02-15T08:20:30.544" v="7046" actId="1076"/>
          <ac:spMkLst>
            <pc:docMk/>
            <pc:sldMk cId="575907958" sldId="320"/>
            <ac:spMk id="4" creationId="{00000000-0000-0000-0000-000000000000}"/>
          </ac:spMkLst>
        </pc:spChg>
        <pc:spChg chg="add del mod">
          <ac:chgData name="GOUTOS Dimitris" userId="90e6285b-8bf0-4064-a3a7-6e33c6ffe60c" providerId="ADAL" clId="{EC19661F-FDF8-4D74-B63D-22E801ADBC2A}" dt="2022-02-14T12:40:21.845" v="4024" actId="26606"/>
          <ac:spMkLst>
            <pc:docMk/>
            <pc:sldMk cId="575907958" sldId="320"/>
            <ac:spMk id="5" creationId="{C57EF4B0-655B-45CB-BE82-1ACA659E5908}"/>
          </ac:spMkLst>
        </pc:spChg>
        <pc:spChg chg="ord">
          <ac:chgData name="GOUTOS Dimitris" userId="90e6285b-8bf0-4064-a3a7-6e33c6ffe60c" providerId="ADAL" clId="{EC19661F-FDF8-4D74-B63D-22E801ADBC2A}" dt="2022-02-14T12:40:21.845" v="4024" actId="26606"/>
          <ac:spMkLst>
            <pc:docMk/>
            <pc:sldMk cId="575907958" sldId="320"/>
            <ac:spMk id="8" creationId="{1A6D3F52-E4AC-41D9-BC44-A7C2BA97BFA8}"/>
          </ac:spMkLst>
        </pc:spChg>
        <pc:spChg chg="mod">
          <ac:chgData name="GOUTOS Dimitris" userId="90e6285b-8bf0-4064-a3a7-6e33c6ffe60c" providerId="ADAL" clId="{EC19661F-FDF8-4D74-B63D-22E801ADBC2A}" dt="2022-02-15T07:47:23.733" v="6731" actId="20577"/>
          <ac:spMkLst>
            <pc:docMk/>
            <pc:sldMk cId="575907958" sldId="320"/>
            <ac:spMk id="9" creationId="{E56935AD-8F6B-4A02-96A3-7DBD022EBE92}"/>
          </ac:spMkLst>
        </pc:spChg>
        <pc:spChg chg="add mod">
          <ac:chgData name="GOUTOS Dimitris" userId="90e6285b-8bf0-4064-a3a7-6e33c6ffe60c" providerId="ADAL" clId="{EC19661F-FDF8-4D74-B63D-22E801ADBC2A}" dt="2022-02-17T08:47:27.050" v="14735" actId="207"/>
          <ac:spMkLst>
            <pc:docMk/>
            <pc:sldMk cId="575907958" sldId="320"/>
            <ac:spMk id="10" creationId="{FA239D0E-13E7-4429-B7DC-2D4C7B9A2742}"/>
          </ac:spMkLst>
        </pc:spChg>
        <pc:spChg chg="add mod">
          <ac:chgData name="GOUTOS Dimitris" userId="90e6285b-8bf0-4064-a3a7-6e33c6ffe60c" providerId="ADAL" clId="{EC19661F-FDF8-4D74-B63D-22E801ADBC2A}" dt="2022-02-15T08:15:03.219" v="6970" actId="1076"/>
          <ac:spMkLst>
            <pc:docMk/>
            <pc:sldMk cId="575907958" sldId="320"/>
            <ac:spMk id="11" creationId="{9DA63CE1-00C8-400B-98E2-80EAB48E73C8}"/>
          </ac:spMkLst>
        </pc:spChg>
        <pc:spChg chg="add del mod">
          <ac:chgData name="GOUTOS Dimitris" userId="90e6285b-8bf0-4064-a3a7-6e33c6ffe60c" providerId="ADAL" clId="{EC19661F-FDF8-4D74-B63D-22E801ADBC2A}" dt="2022-02-15T08:15:33.905" v="6973" actId="478"/>
          <ac:spMkLst>
            <pc:docMk/>
            <pc:sldMk cId="575907958" sldId="320"/>
            <ac:spMk id="13" creationId="{B9980EA0-4849-4AA2-A425-A908C082C799}"/>
          </ac:spMkLst>
        </pc:spChg>
        <pc:spChg chg="add del mod">
          <ac:chgData name="GOUTOS Dimitris" userId="90e6285b-8bf0-4064-a3a7-6e33c6ffe60c" providerId="ADAL" clId="{EC19661F-FDF8-4D74-B63D-22E801ADBC2A}" dt="2022-02-15T08:15:33.905" v="6973" actId="478"/>
          <ac:spMkLst>
            <pc:docMk/>
            <pc:sldMk cId="575907958" sldId="320"/>
            <ac:spMk id="14" creationId="{A0060C89-DAE5-45B6-8C4E-40936DF1A1BA}"/>
          </ac:spMkLst>
        </pc:spChg>
        <pc:spChg chg="add del mod">
          <ac:chgData name="GOUTOS Dimitris" userId="90e6285b-8bf0-4064-a3a7-6e33c6ffe60c" providerId="ADAL" clId="{EC19661F-FDF8-4D74-B63D-22E801ADBC2A}" dt="2022-02-15T08:15:33.905" v="6973" actId="478"/>
          <ac:spMkLst>
            <pc:docMk/>
            <pc:sldMk cId="575907958" sldId="320"/>
            <ac:spMk id="15" creationId="{890D7FB2-E1FC-4C4F-93CC-5793DF0194D6}"/>
          </ac:spMkLst>
        </pc:spChg>
        <pc:spChg chg="add mod">
          <ac:chgData name="GOUTOS Dimitris" userId="90e6285b-8bf0-4064-a3a7-6e33c6ffe60c" providerId="ADAL" clId="{EC19661F-FDF8-4D74-B63D-22E801ADBC2A}" dt="2022-02-15T08:20:45.321" v="7050" actId="403"/>
          <ac:spMkLst>
            <pc:docMk/>
            <pc:sldMk cId="575907958" sldId="320"/>
            <ac:spMk id="17" creationId="{E76EE73E-9FAF-44A9-A479-CA09807C44D1}"/>
          </ac:spMkLst>
        </pc:spChg>
        <pc:spChg chg="add mod">
          <ac:chgData name="GOUTOS Dimitris" userId="90e6285b-8bf0-4064-a3a7-6e33c6ffe60c" providerId="ADAL" clId="{EC19661F-FDF8-4D74-B63D-22E801ADBC2A}" dt="2022-02-15T08:20:45.321" v="7050" actId="403"/>
          <ac:spMkLst>
            <pc:docMk/>
            <pc:sldMk cId="575907958" sldId="320"/>
            <ac:spMk id="18" creationId="{4431C515-50A7-48DD-A519-45448E5B7A20}"/>
          </ac:spMkLst>
        </pc:spChg>
        <pc:spChg chg="add mod ord">
          <ac:chgData name="GOUTOS Dimitris" userId="90e6285b-8bf0-4064-a3a7-6e33c6ffe60c" providerId="ADAL" clId="{EC19661F-FDF8-4D74-B63D-22E801ADBC2A}" dt="2022-02-15T09:07:50.485" v="7329" actId="1035"/>
          <ac:spMkLst>
            <pc:docMk/>
            <pc:sldMk cId="575907958" sldId="320"/>
            <ac:spMk id="20" creationId="{F008A7B1-15B9-4885-A510-762EC0B5481D}"/>
          </ac:spMkLst>
        </pc:spChg>
        <pc:spChg chg="add mod ord">
          <ac:chgData name="GOUTOS Dimitris" userId="90e6285b-8bf0-4064-a3a7-6e33c6ffe60c" providerId="ADAL" clId="{EC19661F-FDF8-4D74-B63D-22E801ADBC2A}" dt="2022-02-15T09:07:47.296" v="7327" actId="1035"/>
          <ac:spMkLst>
            <pc:docMk/>
            <pc:sldMk cId="575907958" sldId="320"/>
            <ac:spMk id="21" creationId="{B1795656-71AA-4E6D-9C6C-4071BB0F24AE}"/>
          </ac:spMkLst>
        </pc:spChg>
        <pc:graphicFrameChg chg="add del">
          <ac:chgData name="GOUTOS Dimitris" userId="90e6285b-8bf0-4064-a3a7-6e33c6ffe60c" providerId="ADAL" clId="{EC19661F-FDF8-4D74-B63D-22E801ADBC2A}" dt="2022-02-14T12:38:25.196" v="4014" actId="26606"/>
          <ac:graphicFrameMkLst>
            <pc:docMk/>
            <pc:sldMk cId="575907958" sldId="320"/>
            <ac:graphicFrameMk id="11" creationId="{4BCAE6C0-BBA0-4334-96D3-BF34FD17B5DA}"/>
          </ac:graphicFrameMkLst>
        </pc:graphicFrameChg>
        <pc:graphicFrameChg chg="add del">
          <ac:chgData name="GOUTOS Dimitris" userId="90e6285b-8bf0-4064-a3a7-6e33c6ffe60c" providerId="ADAL" clId="{EC19661F-FDF8-4D74-B63D-22E801ADBC2A}" dt="2022-02-14T12:38:27.095" v="4016" actId="26606"/>
          <ac:graphicFrameMkLst>
            <pc:docMk/>
            <pc:sldMk cId="575907958" sldId="320"/>
            <ac:graphicFrameMk id="13" creationId="{E747087A-478C-4EB0-8A3B-635953C0A2D4}"/>
          </ac:graphicFrameMkLst>
        </pc:graphicFrameChg>
        <pc:graphicFrameChg chg="add del">
          <ac:chgData name="GOUTOS Dimitris" userId="90e6285b-8bf0-4064-a3a7-6e33c6ffe60c" providerId="ADAL" clId="{EC19661F-FDF8-4D74-B63D-22E801ADBC2A}" dt="2022-02-14T12:38:27.803" v="4018" actId="26606"/>
          <ac:graphicFrameMkLst>
            <pc:docMk/>
            <pc:sldMk cId="575907958" sldId="320"/>
            <ac:graphicFrameMk id="15" creationId="{4BCAE6C0-BBA0-4334-96D3-BF34FD17B5DA}"/>
          </ac:graphicFrameMkLst>
        </pc:graphicFrameChg>
        <pc:graphicFrameChg chg="add del">
          <ac:chgData name="GOUTOS Dimitris" userId="90e6285b-8bf0-4064-a3a7-6e33c6ffe60c" providerId="ADAL" clId="{EC19661F-FDF8-4D74-B63D-22E801ADBC2A}" dt="2022-02-14T12:38:28.863" v="4020" actId="26606"/>
          <ac:graphicFrameMkLst>
            <pc:docMk/>
            <pc:sldMk cId="575907958" sldId="320"/>
            <ac:graphicFrameMk id="17" creationId="{E747087A-478C-4EB0-8A3B-635953C0A2D4}"/>
          </ac:graphicFrameMkLst>
        </pc:graphicFrameChg>
        <pc:graphicFrameChg chg="add del mod modGraphic">
          <ac:chgData name="GOUTOS Dimitris" userId="90e6285b-8bf0-4064-a3a7-6e33c6ffe60c" providerId="ADAL" clId="{EC19661F-FDF8-4D74-B63D-22E801ADBC2A}" dt="2022-02-15T08:14:17.892" v="6962" actId="208"/>
          <ac:graphicFrameMkLst>
            <pc:docMk/>
            <pc:sldMk cId="575907958" sldId="320"/>
            <ac:graphicFrameMk id="19" creationId="{4BCAE6C0-BBA0-4334-96D3-BF34FD17B5DA}"/>
          </ac:graphicFrameMkLst>
        </pc:graphicFrameChg>
        <pc:picChg chg="add del">
          <ac:chgData name="GOUTOS Dimitris" userId="90e6285b-8bf0-4064-a3a7-6e33c6ffe60c" providerId="ADAL" clId="{EC19661F-FDF8-4D74-B63D-22E801ADBC2A}" dt="2022-02-14T11:49:41.778" v="4012"/>
          <ac:picMkLst>
            <pc:docMk/>
            <pc:sldMk cId="575907958" sldId="320"/>
            <ac:picMk id="3074" creationId="{3366F692-F919-4A49-BADE-2A90F40BD9DB}"/>
          </ac:picMkLst>
        </pc:picChg>
        <pc:cxnChg chg="add del mod">
          <ac:chgData name="GOUTOS Dimitris" userId="90e6285b-8bf0-4064-a3a7-6e33c6ffe60c" providerId="ADAL" clId="{EC19661F-FDF8-4D74-B63D-22E801ADBC2A}" dt="2022-02-15T08:15:33.905" v="6973" actId="478"/>
          <ac:cxnSpMkLst>
            <pc:docMk/>
            <pc:sldMk cId="575907958" sldId="320"/>
            <ac:cxnSpMk id="12" creationId="{BB30B56B-41AB-4EF1-B1E3-58C11629BFAF}"/>
          </ac:cxnSpMkLst>
        </pc:cxnChg>
        <pc:cxnChg chg="add del mod">
          <ac:chgData name="GOUTOS Dimitris" userId="90e6285b-8bf0-4064-a3a7-6e33c6ffe60c" providerId="ADAL" clId="{EC19661F-FDF8-4D74-B63D-22E801ADBC2A}" dt="2022-02-15T08:16:04.375" v="7003" actId="478"/>
          <ac:cxnSpMkLst>
            <pc:docMk/>
            <pc:sldMk cId="575907958" sldId="320"/>
            <ac:cxnSpMk id="16" creationId="{3BA2157C-404D-4F89-A28A-73E0AD474F94}"/>
          </ac:cxnSpMkLst>
        </pc:cxnChg>
      </pc:sldChg>
      <pc:sldChg chg="addSp delSp modSp add mod">
        <pc:chgData name="GOUTOS Dimitris" userId="90e6285b-8bf0-4064-a3a7-6e33c6ffe60c" providerId="ADAL" clId="{EC19661F-FDF8-4D74-B63D-22E801ADBC2A}" dt="2022-02-15T08:21:20.001" v="7051" actId="20577"/>
        <pc:sldMkLst>
          <pc:docMk/>
          <pc:sldMk cId="2964339950" sldId="321"/>
        </pc:sldMkLst>
        <pc:spChg chg="add del mod">
          <ac:chgData name="GOUTOS Dimitris" userId="90e6285b-8bf0-4064-a3a7-6e33c6ffe60c" providerId="ADAL" clId="{EC19661F-FDF8-4D74-B63D-22E801ADBC2A}" dt="2022-02-14T13:10:48.928" v="4152" actId="478"/>
          <ac:spMkLst>
            <pc:docMk/>
            <pc:sldMk cId="2964339950" sldId="321"/>
            <ac:spMk id="3" creationId="{D5037699-C128-472B-8A37-F07C3F93F249}"/>
          </ac:spMkLst>
        </pc:spChg>
        <pc:spChg chg="mod">
          <ac:chgData name="GOUTOS Dimitris" userId="90e6285b-8bf0-4064-a3a7-6e33c6ffe60c" providerId="ADAL" clId="{EC19661F-FDF8-4D74-B63D-22E801ADBC2A}" dt="2022-02-14T13:51:27.740" v="4741" actId="6549"/>
          <ac:spMkLst>
            <pc:docMk/>
            <pc:sldMk cId="2964339950" sldId="321"/>
            <ac:spMk id="5" creationId="{C57EF4B0-655B-45CB-BE82-1ACA659E5908}"/>
          </ac:spMkLst>
        </pc:spChg>
        <pc:spChg chg="add mod">
          <ac:chgData name="GOUTOS Dimitris" userId="90e6285b-8bf0-4064-a3a7-6e33c6ffe60c" providerId="ADAL" clId="{EC19661F-FDF8-4D74-B63D-22E801ADBC2A}" dt="2022-02-15T08:21:20.001" v="7051" actId="20577"/>
          <ac:spMkLst>
            <pc:docMk/>
            <pc:sldMk cId="2964339950" sldId="321"/>
            <ac:spMk id="6" creationId="{91ECF53B-A995-4FA6-845D-4812EDBBBFD6}"/>
          </ac:spMkLst>
        </pc:spChg>
        <pc:spChg chg="del mod">
          <ac:chgData name="GOUTOS Dimitris" userId="90e6285b-8bf0-4064-a3a7-6e33c6ffe60c" providerId="ADAL" clId="{EC19661F-FDF8-4D74-B63D-22E801ADBC2A}" dt="2022-02-14T13:10:46.308" v="4151" actId="478"/>
          <ac:spMkLst>
            <pc:docMk/>
            <pc:sldMk cId="2964339950" sldId="321"/>
            <ac:spMk id="9" creationId="{E56935AD-8F6B-4A02-96A3-7DBD022EBE92}"/>
          </ac:spMkLst>
        </pc:spChg>
      </pc:sldChg>
      <pc:sldChg chg="addSp delSp modSp add mod">
        <pc:chgData name="GOUTOS Dimitris" userId="90e6285b-8bf0-4064-a3a7-6e33c6ffe60c" providerId="ADAL" clId="{EC19661F-FDF8-4D74-B63D-22E801ADBC2A}" dt="2022-02-17T08:55:53.447" v="14759" actId="2710"/>
        <pc:sldMkLst>
          <pc:docMk/>
          <pc:sldMk cId="4043869996" sldId="322"/>
        </pc:sldMkLst>
        <pc:spChg chg="mod">
          <ac:chgData name="GOUTOS Dimitris" userId="90e6285b-8bf0-4064-a3a7-6e33c6ffe60c" providerId="ADAL" clId="{EC19661F-FDF8-4D74-B63D-22E801ADBC2A}" dt="2022-02-17T08:55:53.447" v="14759" actId="2710"/>
          <ac:spMkLst>
            <pc:docMk/>
            <pc:sldMk cId="4043869996" sldId="322"/>
            <ac:spMk id="5" creationId="{C57EF4B0-655B-45CB-BE82-1ACA659E5908}"/>
          </ac:spMkLst>
        </pc:spChg>
        <pc:spChg chg="mod">
          <ac:chgData name="GOUTOS Dimitris" userId="90e6285b-8bf0-4064-a3a7-6e33c6ffe60c" providerId="ADAL" clId="{EC19661F-FDF8-4D74-B63D-22E801ADBC2A}" dt="2022-02-15T08:21:24.728" v="7052" actId="20577"/>
          <ac:spMkLst>
            <pc:docMk/>
            <pc:sldMk cId="4043869996" sldId="322"/>
            <ac:spMk id="6" creationId="{91ECF53B-A995-4FA6-845D-4812EDBBBFD6}"/>
          </ac:spMkLst>
        </pc:spChg>
        <pc:spChg chg="mod">
          <ac:chgData name="GOUTOS Dimitris" userId="90e6285b-8bf0-4064-a3a7-6e33c6ffe60c" providerId="ADAL" clId="{EC19661F-FDF8-4D74-B63D-22E801ADBC2A}" dt="2022-02-17T08:48:02.509" v="14750" actId="404"/>
          <ac:spMkLst>
            <pc:docMk/>
            <pc:sldMk cId="4043869996" sldId="322"/>
            <ac:spMk id="7" creationId="{BCBDB15D-A853-46E3-9695-02806C24651A}"/>
          </ac:spMkLst>
        </pc:spChg>
        <pc:picChg chg="add del">
          <ac:chgData name="GOUTOS Dimitris" userId="90e6285b-8bf0-4064-a3a7-6e33c6ffe60c" providerId="ADAL" clId="{EC19661F-FDF8-4D74-B63D-22E801ADBC2A}" dt="2022-02-14T13:47:39.586" v="4560" actId="22"/>
          <ac:picMkLst>
            <pc:docMk/>
            <pc:sldMk cId="4043869996" sldId="322"/>
            <ac:picMk id="3" creationId="{F0225144-E0DE-4678-A8CC-F11EDB5ADE50}"/>
          </ac:picMkLst>
        </pc:picChg>
      </pc:sldChg>
      <pc:sldChg chg="addSp modSp add mod">
        <pc:chgData name="GOUTOS Dimitris" userId="90e6285b-8bf0-4064-a3a7-6e33c6ffe60c" providerId="ADAL" clId="{EC19661F-FDF8-4D74-B63D-22E801ADBC2A}" dt="2022-02-15T08:21:31.675" v="7054" actId="20577"/>
        <pc:sldMkLst>
          <pc:docMk/>
          <pc:sldMk cId="253029545" sldId="323"/>
        </pc:sldMkLst>
        <pc:spChg chg="mod">
          <ac:chgData name="GOUTOS Dimitris" userId="90e6285b-8bf0-4064-a3a7-6e33c6ffe60c" providerId="ADAL" clId="{EC19661F-FDF8-4D74-B63D-22E801ADBC2A}" dt="2022-02-14T14:05:37.635" v="5008" actId="1076"/>
          <ac:spMkLst>
            <pc:docMk/>
            <pc:sldMk cId="253029545" sldId="323"/>
            <ac:spMk id="5" creationId="{C57EF4B0-655B-45CB-BE82-1ACA659E5908}"/>
          </ac:spMkLst>
        </pc:spChg>
        <pc:spChg chg="mod">
          <ac:chgData name="GOUTOS Dimitris" userId="90e6285b-8bf0-4064-a3a7-6e33c6ffe60c" providerId="ADAL" clId="{EC19661F-FDF8-4D74-B63D-22E801ADBC2A}" dt="2022-02-15T08:21:29.809" v="7053" actId="20577"/>
          <ac:spMkLst>
            <pc:docMk/>
            <pc:sldMk cId="253029545" sldId="323"/>
            <ac:spMk id="6" creationId="{91ECF53B-A995-4FA6-845D-4812EDBBBFD6}"/>
          </ac:spMkLst>
        </pc:spChg>
        <pc:spChg chg="add mod">
          <ac:chgData name="GOUTOS Dimitris" userId="90e6285b-8bf0-4064-a3a7-6e33c6ffe60c" providerId="ADAL" clId="{EC19661F-FDF8-4D74-B63D-22E801ADBC2A}" dt="2022-02-14T14:05:47.037" v="5009" actId="1076"/>
          <ac:spMkLst>
            <pc:docMk/>
            <pc:sldMk cId="253029545" sldId="323"/>
            <ac:spMk id="7" creationId="{774C99FC-8B5A-4FE3-BAC0-8759790DC1AA}"/>
          </ac:spMkLst>
        </pc:spChg>
        <pc:spChg chg="add mod">
          <ac:chgData name="GOUTOS Dimitris" userId="90e6285b-8bf0-4064-a3a7-6e33c6ffe60c" providerId="ADAL" clId="{EC19661F-FDF8-4D74-B63D-22E801ADBC2A}" dt="2022-02-15T08:21:31.675" v="7054" actId="20577"/>
          <ac:spMkLst>
            <pc:docMk/>
            <pc:sldMk cId="253029545" sldId="323"/>
            <ac:spMk id="9" creationId="{E3D14848-F3D5-4FF2-B822-A66F7243CF74}"/>
          </ac:spMkLst>
        </pc:spChg>
      </pc:sldChg>
      <pc:sldChg chg="addSp delSp modSp add mod">
        <pc:chgData name="GOUTOS Dimitris" userId="90e6285b-8bf0-4064-a3a7-6e33c6ffe60c" providerId="ADAL" clId="{EC19661F-FDF8-4D74-B63D-22E801ADBC2A}" dt="2022-02-15T08:21:34.033" v="7055" actId="20577"/>
        <pc:sldMkLst>
          <pc:docMk/>
          <pc:sldMk cId="1998019534" sldId="324"/>
        </pc:sldMkLst>
        <pc:spChg chg="del mod">
          <ac:chgData name="GOUTOS Dimitris" userId="90e6285b-8bf0-4064-a3a7-6e33c6ffe60c" providerId="ADAL" clId="{EC19661F-FDF8-4D74-B63D-22E801ADBC2A}" dt="2022-02-14T14:12:30.334" v="5104" actId="478"/>
          <ac:spMkLst>
            <pc:docMk/>
            <pc:sldMk cId="1998019534" sldId="324"/>
            <ac:spMk id="5" creationId="{C57EF4B0-655B-45CB-BE82-1ACA659E5908}"/>
          </ac:spMkLst>
        </pc:spChg>
        <pc:spChg chg="mod">
          <ac:chgData name="GOUTOS Dimitris" userId="90e6285b-8bf0-4064-a3a7-6e33c6ffe60c" providerId="ADAL" clId="{EC19661F-FDF8-4D74-B63D-22E801ADBC2A}" dt="2022-02-15T08:21:34.033" v="7055" actId="20577"/>
          <ac:spMkLst>
            <pc:docMk/>
            <pc:sldMk cId="1998019534" sldId="324"/>
            <ac:spMk id="6" creationId="{91ECF53B-A995-4FA6-845D-4812EDBBBFD6}"/>
          </ac:spMkLst>
        </pc:spChg>
        <pc:spChg chg="add del mod">
          <ac:chgData name="GOUTOS Dimitris" userId="90e6285b-8bf0-4064-a3a7-6e33c6ffe60c" providerId="ADAL" clId="{EC19661F-FDF8-4D74-B63D-22E801ADBC2A}" dt="2022-02-14T14:12:32.724" v="5105" actId="478"/>
          <ac:spMkLst>
            <pc:docMk/>
            <pc:sldMk cId="1998019534" sldId="324"/>
            <ac:spMk id="10" creationId="{EA9D2450-CF89-4C52-A293-E83C5D14C891}"/>
          </ac:spMkLst>
        </pc:spChg>
        <pc:graphicFrameChg chg="add del mod modGraphic">
          <ac:chgData name="GOUTOS Dimitris" userId="90e6285b-8bf0-4064-a3a7-6e33c6ffe60c" providerId="ADAL" clId="{EC19661F-FDF8-4D74-B63D-22E801ADBC2A}" dt="2022-02-14T14:08:55.678" v="5066" actId="478"/>
          <ac:graphicFrameMkLst>
            <pc:docMk/>
            <pc:sldMk cId="1998019534" sldId="324"/>
            <ac:graphicFrameMk id="2" creationId="{F24B0DB2-1A81-4DDB-940E-B74CF9C1FDC3}"/>
          </ac:graphicFrameMkLst>
        </pc:graphicFrameChg>
        <pc:graphicFrameChg chg="add del modGraphic">
          <ac:chgData name="GOUTOS Dimitris" userId="90e6285b-8bf0-4064-a3a7-6e33c6ffe60c" providerId="ADAL" clId="{EC19661F-FDF8-4D74-B63D-22E801ADBC2A}" dt="2022-02-14T14:09:10.840" v="5068" actId="1032"/>
          <ac:graphicFrameMkLst>
            <pc:docMk/>
            <pc:sldMk cId="1998019534" sldId="324"/>
            <ac:graphicFrameMk id="3" creationId="{8D8799F8-A408-4BE6-A5CB-5844C1DC5AC5}"/>
          </ac:graphicFrameMkLst>
        </pc:graphicFrameChg>
        <pc:graphicFrameChg chg="add mod modGraphic">
          <ac:chgData name="GOUTOS Dimitris" userId="90e6285b-8bf0-4064-a3a7-6e33c6ffe60c" providerId="ADAL" clId="{EC19661F-FDF8-4D74-B63D-22E801ADBC2A}" dt="2022-02-14T14:38:12.857" v="5441" actId="20577"/>
          <ac:graphicFrameMkLst>
            <pc:docMk/>
            <pc:sldMk cId="1998019534" sldId="324"/>
            <ac:graphicFrameMk id="7" creationId="{6887D7EF-4C4C-4552-8A55-79F060CF01FE}"/>
          </ac:graphicFrameMkLst>
        </pc:graphicFrameChg>
      </pc:sldChg>
      <pc:sldChg chg="addSp delSp modSp add mod">
        <pc:chgData name="GOUTOS Dimitris" userId="90e6285b-8bf0-4064-a3a7-6e33c6ffe60c" providerId="ADAL" clId="{EC19661F-FDF8-4D74-B63D-22E801ADBC2A}" dt="2022-02-15T08:21:37.258" v="7056" actId="20577"/>
        <pc:sldMkLst>
          <pc:docMk/>
          <pc:sldMk cId="1686336883" sldId="325"/>
        </pc:sldMkLst>
        <pc:spChg chg="mod">
          <ac:chgData name="GOUTOS Dimitris" userId="90e6285b-8bf0-4064-a3a7-6e33c6ffe60c" providerId="ADAL" clId="{EC19661F-FDF8-4D74-B63D-22E801ADBC2A}" dt="2022-02-14T14:29:30.980" v="5263" actId="1076"/>
          <ac:spMkLst>
            <pc:docMk/>
            <pc:sldMk cId="1686336883" sldId="325"/>
            <ac:spMk id="5" creationId="{C57EF4B0-655B-45CB-BE82-1ACA659E5908}"/>
          </ac:spMkLst>
        </pc:spChg>
        <pc:spChg chg="mod">
          <ac:chgData name="GOUTOS Dimitris" userId="90e6285b-8bf0-4064-a3a7-6e33c6ffe60c" providerId="ADAL" clId="{EC19661F-FDF8-4D74-B63D-22E801ADBC2A}" dt="2022-02-15T08:21:37.258" v="7056" actId="20577"/>
          <ac:spMkLst>
            <pc:docMk/>
            <pc:sldMk cId="1686336883" sldId="325"/>
            <ac:spMk id="6" creationId="{91ECF53B-A995-4FA6-845D-4812EDBBBFD6}"/>
          </ac:spMkLst>
        </pc:spChg>
        <pc:spChg chg="del mod">
          <ac:chgData name="GOUTOS Dimitris" userId="90e6285b-8bf0-4064-a3a7-6e33c6ffe60c" providerId="ADAL" clId="{EC19661F-FDF8-4D74-B63D-22E801ADBC2A}" dt="2022-02-14T14:29:15.851" v="5261" actId="478"/>
          <ac:spMkLst>
            <pc:docMk/>
            <pc:sldMk cId="1686336883" sldId="325"/>
            <ac:spMk id="7" creationId="{774C99FC-8B5A-4FE3-BAC0-8759790DC1AA}"/>
          </ac:spMkLst>
        </pc:spChg>
        <pc:spChg chg="del">
          <ac:chgData name="GOUTOS Dimitris" userId="90e6285b-8bf0-4064-a3a7-6e33c6ffe60c" providerId="ADAL" clId="{EC19661F-FDF8-4D74-B63D-22E801ADBC2A}" dt="2022-02-14T14:25:42.428" v="5247" actId="478"/>
          <ac:spMkLst>
            <pc:docMk/>
            <pc:sldMk cId="1686336883" sldId="325"/>
            <ac:spMk id="9" creationId="{E3D14848-F3D5-4FF2-B822-A66F7243CF74}"/>
          </ac:spMkLst>
        </pc:spChg>
        <pc:spChg chg="add del">
          <ac:chgData name="GOUTOS Dimitris" userId="90e6285b-8bf0-4064-a3a7-6e33c6ffe60c" providerId="ADAL" clId="{EC19661F-FDF8-4D74-B63D-22E801ADBC2A}" dt="2022-02-14T14:19:03.861" v="5155" actId="22"/>
          <ac:spMkLst>
            <pc:docMk/>
            <pc:sldMk cId="1686336883" sldId="325"/>
            <ac:spMk id="10" creationId="{1B5E8F46-F49A-4411-A4A2-C276D934268F}"/>
          </ac:spMkLst>
        </pc:spChg>
      </pc:sldChg>
      <pc:sldChg chg="addSp delSp modSp add mod">
        <pc:chgData name="GOUTOS Dimitris" userId="90e6285b-8bf0-4064-a3a7-6e33c6ffe60c" providerId="ADAL" clId="{EC19661F-FDF8-4D74-B63D-22E801ADBC2A}" dt="2022-02-15T08:21:40.595" v="7057" actId="20577"/>
        <pc:sldMkLst>
          <pc:docMk/>
          <pc:sldMk cId="569873389" sldId="326"/>
        </pc:sldMkLst>
        <pc:spChg chg="mod">
          <ac:chgData name="GOUTOS Dimitris" userId="90e6285b-8bf0-4064-a3a7-6e33c6ffe60c" providerId="ADAL" clId="{EC19661F-FDF8-4D74-B63D-22E801ADBC2A}" dt="2022-02-14T14:34:03.534" v="5361" actId="1076"/>
          <ac:spMkLst>
            <pc:docMk/>
            <pc:sldMk cId="569873389" sldId="326"/>
            <ac:spMk id="5" creationId="{C57EF4B0-655B-45CB-BE82-1ACA659E5908}"/>
          </ac:spMkLst>
        </pc:spChg>
        <pc:spChg chg="mod">
          <ac:chgData name="GOUTOS Dimitris" userId="90e6285b-8bf0-4064-a3a7-6e33c6ffe60c" providerId="ADAL" clId="{EC19661F-FDF8-4D74-B63D-22E801ADBC2A}" dt="2022-02-15T08:21:40.595" v="7057" actId="20577"/>
          <ac:spMkLst>
            <pc:docMk/>
            <pc:sldMk cId="569873389" sldId="326"/>
            <ac:spMk id="6" creationId="{91ECF53B-A995-4FA6-845D-4812EDBBBFD6}"/>
          </ac:spMkLst>
        </pc:spChg>
        <pc:spChg chg="del mod">
          <ac:chgData name="GOUTOS Dimitris" userId="90e6285b-8bf0-4064-a3a7-6e33c6ffe60c" providerId="ADAL" clId="{EC19661F-FDF8-4D74-B63D-22E801ADBC2A}" dt="2022-02-14T14:33:48.320" v="5360" actId="478"/>
          <ac:spMkLst>
            <pc:docMk/>
            <pc:sldMk cId="569873389" sldId="326"/>
            <ac:spMk id="7" creationId="{774C99FC-8B5A-4FE3-BAC0-8759790DC1AA}"/>
          </ac:spMkLst>
        </pc:spChg>
        <pc:spChg chg="add del mod">
          <ac:chgData name="GOUTOS Dimitris" userId="90e6285b-8bf0-4064-a3a7-6e33c6ffe60c" providerId="ADAL" clId="{EC19661F-FDF8-4D74-B63D-22E801ADBC2A}" dt="2022-02-14T14:33:46.931" v="5359" actId="478"/>
          <ac:spMkLst>
            <pc:docMk/>
            <pc:sldMk cId="569873389" sldId="326"/>
            <ac:spMk id="9" creationId="{E3D14848-F3D5-4FF2-B822-A66F7243CF74}"/>
          </ac:spMkLst>
        </pc:spChg>
      </pc:sldChg>
      <pc:sldChg chg="delSp modSp add mod">
        <pc:chgData name="GOUTOS Dimitris" userId="90e6285b-8bf0-4064-a3a7-6e33c6ffe60c" providerId="ADAL" clId="{EC19661F-FDF8-4D74-B63D-22E801ADBC2A}" dt="2022-02-15T08:21:43.881" v="7058" actId="20577"/>
        <pc:sldMkLst>
          <pc:docMk/>
          <pc:sldMk cId="18305695" sldId="327"/>
        </pc:sldMkLst>
        <pc:spChg chg="mod">
          <ac:chgData name="GOUTOS Dimitris" userId="90e6285b-8bf0-4064-a3a7-6e33c6ffe60c" providerId="ADAL" clId="{EC19661F-FDF8-4D74-B63D-22E801ADBC2A}" dt="2022-02-14T14:49:11.342" v="5510" actId="1076"/>
          <ac:spMkLst>
            <pc:docMk/>
            <pc:sldMk cId="18305695" sldId="327"/>
            <ac:spMk id="5" creationId="{C57EF4B0-655B-45CB-BE82-1ACA659E5908}"/>
          </ac:spMkLst>
        </pc:spChg>
        <pc:spChg chg="mod">
          <ac:chgData name="GOUTOS Dimitris" userId="90e6285b-8bf0-4064-a3a7-6e33c6ffe60c" providerId="ADAL" clId="{EC19661F-FDF8-4D74-B63D-22E801ADBC2A}" dt="2022-02-15T08:21:43.881" v="7058" actId="20577"/>
          <ac:spMkLst>
            <pc:docMk/>
            <pc:sldMk cId="18305695" sldId="327"/>
            <ac:spMk id="6" creationId="{91ECF53B-A995-4FA6-845D-4812EDBBBFD6}"/>
          </ac:spMkLst>
        </pc:spChg>
        <pc:spChg chg="del">
          <ac:chgData name="GOUTOS Dimitris" userId="90e6285b-8bf0-4064-a3a7-6e33c6ffe60c" providerId="ADAL" clId="{EC19661F-FDF8-4D74-B63D-22E801ADBC2A}" dt="2022-02-14T14:33:38.277" v="5358" actId="478"/>
          <ac:spMkLst>
            <pc:docMk/>
            <pc:sldMk cId="18305695" sldId="327"/>
            <ac:spMk id="7" creationId="{774C99FC-8B5A-4FE3-BAC0-8759790DC1AA}"/>
          </ac:spMkLst>
        </pc:spChg>
        <pc:spChg chg="del">
          <ac:chgData name="GOUTOS Dimitris" userId="90e6285b-8bf0-4064-a3a7-6e33c6ffe60c" providerId="ADAL" clId="{EC19661F-FDF8-4D74-B63D-22E801ADBC2A}" dt="2022-02-14T14:33:36.616" v="5357" actId="478"/>
          <ac:spMkLst>
            <pc:docMk/>
            <pc:sldMk cId="18305695" sldId="327"/>
            <ac:spMk id="9" creationId="{E3D14848-F3D5-4FF2-B822-A66F7243CF74}"/>
          </ac:spMkLst>
        </pc:spChg>
      </pc:sldChg>
      <pc:sldChg chg="modSp add mod">
        <pc:chgData name="GOUTOS Dimitris" userId="90e6285b-8bf0-4064-a3a7-6e33c6ffe60c" providerId="ADAL" clId="{EC19661F-FDF8-4D74-B63D-22E801ADBC2A}" dt="2022-02-15T08:21:51.471" v="7059" actId="20577"/>
        <pc:sldMkLst>
          <pc:docMk/>
          <pc:sldMk cId="3740911549" sldId="328"/>
        </pc:sldMkLst>
        <pc:spChg chg="mod">
          <ac:chgData name="GOUTOS Dimitris" userId="90e6285b-8bf0-4064-a3a7-6e33c6ffe60c" providerId="ADAL" clId="{EC19661F-FDF8-4D74-B63D-22E801ADBC2A}" dt="2022-02-15T08:21:51.471" v="7059" actId="20577"/>
          <ac:spMkLst>
            <pc:docMk/>
            <pc:sldMk cId="3740911549" sldId="328"/>
            <ac:spMk id="6" creationId="{91ECF53B-A995-4FA6-845D-4812EDBBBFD6}"/>
          </ac:spMkLst>
        </pc:spChg>
        <pc:graphicFrameChg chg="mod">
          <ac:chgData name="GOUTOS Dimitris" userId="90e6285b-8bf0-4064-a3a7-6e33c6ffe60c" providerId="ADAL" clId="{EC19661F-FDF8-4D74-B63D-22E801ADBC2A}" dt="2022-02-14T14:43:24.579" v="5509"/>
          <ac:graphicFrameMkLst>
            <pc:docMk/>
            <pc:sldMk cId="3740911549" sldId="328"/>
            <ac:graphicFrameMk id="7" creationId="{6887D7EF-4C4C-4552-8A55-79F060CF01FE}"/>
          </ac:graphicFrameMkLst>
        </pc:graphicFrameChg>
      </pc:sldChg>
      <pc:sldChg chg="modSp add del mod">
        <pc:chgData name="GOUTOS Dimitris" userId="90e6285b-8bf0-4064-a3a7-6e33c6ffe60c" providerId="ADAL" clId="{EC19661F-FDF8-4D74-B63D-22E801ADBC2A}" dt="2022-02-14T15:51:37.193" v="6006" actId="47"/>
        <pc:sldMkLst>
          <pc:docMk/>
          <pc:sldMk cId="3919625750" sldId="329"/>
        </pc:sldMkLst>
        <pc:spChg chg="mod">
          <ac:chgData name="GOUTOS Dimitris" userId="90e6285b-8bf0-4064-a3a7-6e33c6ffe60c" providerId="ADAL" clId="{EC19661F-FDF8-4D74-B63D-22E801ADBC2A}" dt="2022-02-14T14:49:28.845" v="5516" actId="20577"/>
          <ac:spMkLst>
            <pc:docMk/>
            <pc:sldMk cId="3919625750" sldId="329"/>
            <ac:spMk id="6" creationId="{91ECF53B-A995-4FA6-845D-4812EDBBBFD6}"/>
          </ac:spMkLst>
        </pc:spChg>
      </pc:sldChg>
      <pc:sldChg chg="addSp delSp modSp add mod">
        <pc:chgData name="GOUTOS Dimitris" userId="90e6285b-8bf0-4064-a3a7-6e33c6ffe60c" providerId="ADAL" clId="{EC19661F-FDF8-4D74-B63D-22E801ADBC2A}" dt="2022-02-15T08:21:58.890" v="7064" actId="20577"/>
        <pc:sldMkLst>
          <pc:docMk/>
          <pc:sldMk cId="1517661333" sldId="330"/>
        </pc:sldMkLst>
        <pc:spChg chg="mod">
          <ac:chgData name="GOUTOS Dimitris" userId="90e6285b-8bf0-4064-a3a7-6e33c6ffe60c" providerId="ADAL" clId="{EC19661F-FDF8-4D74-B63D-22E801ADBC2A}" dt="2022-02-14T15:42:22.703" v="5818" actId="20577"/>
          <ac:spMkLst>
            <pc:docMk/>
            <pc:sldMk cId="1517661333" sldId="330"/>
            <ac:spMk id="5" creationId="{C57EF4B0-655B-45CB-BE82-1ACA659E5908}"/>
          </ac:spMkLst>
        </pc:spChg>
        <pc:spChg chg="mod">
          <ac:chgData name="GOUTOS Dimitris" userId="90e6285b-8bf0-4064-a3a7-6e33c6ffe60c" providerId="ADAL" clId="{EC19661F-FDF8-4D74-B63D-22E801ADBC2A}" dt="2022-02-15T08:21:58.890" v="7064" actId="20577"/>
          <ac:spMkLst>
            <pc:docMk/>
            <pc:sldMk cId="1517661333" sldId="330"/>
            <ac:spMk id="6" creationId="{91ECF53B-A995-4FA6-845D-4812EDBBBFD6}"/>
          </ac:spMkLst>
        </pc:spChg>
        <pc:spChg chg="add del mod">
          <ac:chgData name="GOUTOS Dimitris" userId="90e6285b-8bf0-4064-a3a7-6e33c6ffe60c" providerId="ADAL" clId="{EC19661F-FDF8-4D74-B63D-22E801ADBC2A}" dt="2022-02-14T14:59:09.161" v="5791" actId="478"/>
          <ac:spMkLst>
            <pc:docMk/>
            <pc:sldMk cId="1517661333" sldId="330"/>
            <ac:spMk id="7" creationId="{A29D5B2B-3D5F-4914-9B29-ACBC3A2F9675}"/>
          </ac:spMkLst>
        </pc:spChg>
      </pc:sldChg>
      <pc:sldChg chg="modSp add mod ord">
        <pc:chgData name="GOUTOS Dimitris" userId="90e6285b-8bf0-4064-a3a7-6e33c6ffe60c" providerId="ADAL" clId="{EC19661F-FDF8-4D74-B63D-22E801ADBC2A}" dt="2022-02-15T08:21:54.764" v="7060" actId="20577"/>
        <pc:sldMkLst>
          <pc:docMk/>
          <pc:sldMk cId="903984265" sldId="331"/>
        </pc:sldMkLst>
        <pc:spChg chg="mod">
          <ac:chgData name="GOUTOS Dimitris" userId="90e6285b-8bf0-4064-a3a7-6e33c6ffe60c" providerId="ADAL" clId="{EC19661F-FDF8-4D74-B63D-22E801ADBC2A}" dt="2022-02-14T15:50:42.130" v="6005" actId="313"/>
          <ac:spMkLst>
            <pc:docMk/>
            <pc:sldMk cId="903984265" sldId="331"/>
            <ac:spMk id="5" creationId="{C57EF4B0-655B-45CB-BE82-1ACA659E5908}"/>
          </ac:spMkLst>
        </pc:spChg>
        <pc:spChg chg="mod">
          <ac:chgData name="GOUTOS Dimitris" userId="90e6285b-8bf0-4064-a3a7-6e33c6ffe60c" providerId="ADAL" clId="{EC19661F-FDF8-4D74-B63D-22E801ADBC2A}" dt="2022-02-15T08:21:54.764" v="7060" actId="20577"/>
          <ac:spMkLst>
            <pc:docMk/>
            <pc:sldMk cId="903984265" sldId="331"/>
            <ac:spMk id="6" creationId="{91ECF53B-A995-4FA6-845D-4812EDBBBFD6}"/>
          </ac:spMkLst>
        </pc:spChg>
      </pc:sldChg>
      <pc:sldChg chg="addSp delSp modSp add mod">
        <pc:chgData name="GOUTOS Dimitris" userId="90e6285b-8bf0-4064-a3a7-6e33c6ffe60c" providerId="ADAL" clId="{EC19661F-FDF8-4D74-B63D-22E801ADBC2A}" dt="2022-02-15T08:22:05.737" v="7067" actId="20577"/>
        <pc:sldMkLst>
          <pc:docMk/>
          <pc:sldMk cId="3631348406" sldId="332"/>
        </pc:sldMkLst>
        <pc:spChg chg="mod">
          <ac:chgData name="GOUTOS Dimitris" userId="90e6285b-8bf0-4064-a3a7-6e33c6ffe60c" providerId="ADAL" clId="{EC19661F-FDF8-4D74-B63D-22E801ADBC2A}" dt="2022-02-14T16:30:17.054" v="6468" actId="1076"/>
          <ac:spMkLst>
            <pc:docMk/>
            <pc:sldMk cId="3631348406" sldId="332"/>
            <ac:spMk id="5" creationId="{C57EF4B0-655B-45CB-BE82-1ACA659E5908}"/>
          </ac:spMkLst>
        </pc:spChg>
        <pc:spChg chg="mod">
          <ac:chgData name="GOUTOS Dimitris" userId="90e6285b-8bf0-4064-a3a7-6e33c6ffe60c" providerId="ADAL" clId="{EC19661F-FDF8-4D74-B63D-22E801ADBC2A}" dt="2022-02-15T08:22:04.079" v="7066" actId="20577"/>
          <ac:spMkLst>
            <pc:docMk/>
            <pc:sldMk cId="3631348406" sldId="332"/>
            <ac:spMk id="6" creationId="{91ECF53B-A995-4FA6-845D-4812EDBBBFD6}"/>
          </ac:spMkLst>
        </pc:spChg>
        <pc:spChg chg="mod">
          <ac:chgData name="GOUTOS Dimitris" userId="90e6285b-8bf0-4064-a3a7-6e33c6ffe60c" providerId="ADAL" clId="{EC19661F-FDF8-4D74-B63D-22E801ADBC2A}" dt="2022-02-14T16:07:13.350" v="6135" actId="20577"/>
          <ac:spMkLst>
            <pc:docMk/>
            <pc:sldMk cId="3631348406" sldId="332"/>
            <ac:spMk id="7" creationId="{774C99FC-8B5A-4FE3-BAC0-8759790DC1AA}"/>
          </ac:spMkLst>
        </pc:spChg>
        <pc:spChg chg="mod">
          <ac:chgData name="GOUTOS Dimitris" userId="90e6285b-8bf0-4064-a3a7-6e33c6ffe60c" providerId="ADAL" clId="{EC19661F-FDF8-4D74-B63D-22E801ADBC2A}" dt="2022-02-15T08:22:05.737" v="7067" actId="20577"/>
          <ac:spMkLst>
            <pc:docMk/>
            <pc:sldMk cId="3631348406" sldId="332"/>
            <ac:spMk id="9" creationId="{E3D14848-F3D5-4FF2-B822-A66F7243CF74}"/>
          </ac:spMkLst>
        </pc:spChg>
        <pc:spChg chg="add del">
          <ac:chgData name="GOUTOS Dimitris" userId="90e6285b-8bf0-4064-a3a7-6e33c6ffe60c" providerId="ADAL" clId="{EC19661F-FDF8-4D74-B63D-22E801ADBC2A}" dt="2022-02-14T15:59:51.946" v="6016" actId="22"/>
          <ac:spMkLst>
            <pc:docMk/>
            <pc:sldMk cId="3631348406" sldId="332"/>
            <ac:spMk id="10" creationId="{E1F65618-87FB-4610-827C-3F52E8821AA7}"/>
          </ac:spMkLst>
        </pc:spChg>
        <pc:spChg chg="add del mod">
          <ac:chgData name="GOUTOS Dimitris" userId="90e6285b-8bf0-4064-a3a7-6e33c6ffe60c" providerId="ADAL" clId="{EC19661F-FDF8-4D74-B63D-22E801ADBC2A}" dt="2022-02-14T16:00:50.500" v="6026"/>
          <ac:spMkLst>
            <pc:docMk/>
            <pc:sldMk cId="3631348406" sldId="332"/>
            <ac:spMk id="11" creationId="{AA35E212-0B6A-444D-BB20-FFDA04ECDDCD}"/>
          </ac:spMkLst>
        </pc:spChg>
      </pc:sldChg>
      <pc:sldChg chg="addSp delSp modSp add mod ord">
        <pc:chgData name="GOUTOS Dimitris" userId="90e6285b-8bf0-4064-a3a7-6e33c6ffe60c" providerId="ADAL" clId="{EC19661F-FDF8-4D74-B63D-22E801ADBC2A}" dt="2022-02-17T09:06:38.102" v="14803" actId="1076"/>
        <pc:sldMkLst>
          <pc:docMk/>
          <pc:sldMk cId="491706935" sldId="333"/>
        </pc:sldMkLst>
        <pc:spChg chg="add del mod">
          <ac:chgData name="GOUTOS Dimitris" userId="90e6285b-8bf0-4064-a3a7-6e33c6ffe60c" providerId="ADAL" clId="{EC19661F-FDF8-4D74-B63D-22E801ADBC2A}" dt="2022-02-17T09:06:04.377" v="14794" actId="478"/>
          <ac:spMkLst>
            <pc:docMk/>
            <pc:sldMk cId="491706935" sldId="333"/>
            <ac:spMk id="3" creationId="{18C90DE8-AF53-4710-B29E-3401CB6AE30E}"/>
          </ac:spMkLst>
        </pc:spChg>
        <pc:spChg chg="del mod">
          <ac:chgData name="GOUTOS Dimitris" userId="90e6285b-8bf0-4064-a3a7-6e33c6ffe60c" providerId="ADAL" clId="{EC19661F-FDF8-4D74-B63D-22E801ADBC2A}" dt="2022-02-17T09:06:00.885" v="14793" actId="478"/>
          <ac:spMkLst>
            <pc:docMk/>
            <pc:sldMk cId="491706935" sldId="333"/>
            <ac:spMk id="5" creationId="{C57EF4B0-655B-45CB-BE82-1ACA659E5908}"/>
          </ac:spMkLst>
        </pc:spChg>
        <pc:spChg chg="mod">
          <ac:chgData name="GOUTOS Dimitris" userId="90e6285b-8bf0-4064-a3a7-6e33c6ffe60c" providerId="ADAL" clId="{EC19661F-FDF8-4D74-B63D-22E801ADBC2A}" dt="2022-02-15T08:22:09.230" v="7068" actId="20577"/>
          <ac:spMkLst>
            <pc:docMk/>
            <pc:sldMk cId="491706935" sldId="333"/>
            <ac:spMk id="6" creationId="{91ECF53B-A995-4FA6-845D-4812EDBBBFD6}"/>
          </ac:spMkLst>
        </pc:spChg>
        <pc:spChg chg="mod">
          <ac:chgData name="GOUTOS Dimitris" userId="90e6285b-8bf0-4064-a3a7-6e33c6ffe60c" providerId="ADAL" clId="{EC19661F-FDF8-4D74-B63D-22E801ADBC2A}" dt="2022-02-17T09:06:38.102" v="14803" actId="1076"/>
          <ac:spMkLst>
            <pc:docMk/>
            <pc:sldMk cId="491706935" sldId="333"/>
            <ac:spMk id="7" creationId="{774C99FC-8B5A-4FE3-BAC0-8759790DC1AA}"/>
          </ac:spMkLst>
        </pc:spChg>
        <pc:spChg chg="mod">
          <ac:chgData name="GOUTOS Dimitris" userId="90e6285b-8bf0-4064-a3a7-6e33c6ffe60c" providerId="ADAL" clId="{EC19661F-FDF8-4D74-B63D-22E801ADBC2A}" dt="2022-02-15T08:22:10.396" v="7069" actId="20577"/>
          <ac:spMkLst>
            <pc:docMk/>
            <pc:sldMk cId="491706935" sldId="333"/>
            <ac:spMk id="9" creationId="{E3D14848-F3D5-4FF2-B822-A66F7243CF74}"/>
          </ac:spMkLst>
        </pc:spChg>
        <pc:spChg chg="mod">
          <ac:chgData name="GOUTOS Dimitris" userId="90e6285b-8bf0-4064-a3a7-6e33c6ffe60c" providerId="ADAL" clId="{EC19661F-FDF8-4D74-B63D-22E801ADBC2A}" dt="2022-02-17T09:05:49.339" v="14790" actId="20577"/>
          <ac:spMkLst>
            <pc:docMk/>
            <pc:sldMk cId="491706935" sldId="333"/>
            <ac:spMk id="10" creationId="{46DC21D4-7C91-46F2-B3FE-07054804CFEA}"/>
          </ac:spMkLst>
        </pc:spChg>
        <pc:spChg chg="add del">
          <ac:chgData name="GOUTOS Dimitris" userId="90e6285b-8bf0-4064-a3a7-6e33c6ffe60c" providerId="ADAL" clId="{EC19661F-FDF8-4D74-B63D-22E801ADBC2A}" dt="2022-02-14T16:29:32.157" v="6457" actId="22"/>
          <ac:spMkLst>
            <pc:docMk/>
            <pc:sldMk cId="491706935" sldId="333"/>
            <ac:spMk id="10" creationId="{D3E3C5A6-0FFD-4CD3-9869-BD1ECF34E58C}"/>
          </ac:spMkLst>
        </pc:spChg>
        <pc:spChg chg="add del">
          <ac:chgData name="GOUTOS Dimitris" userId="90e6285b-8bf0-4064-a3a7-6e33c6ffe60c" providerId="ADAL" clId="{EC19661F-FDF8-4D74-B63D-22E801ADBC2A}" dt="2022-02-14T16:29:37.556" v="6460" actId="22"/>
          <ac:spMkLst>
            <pc:docMk/>
            <pc:sldMk cId="491706935" sldId="333"/>
            <ac:spMk id="11" creationId="{C4D12B14-2696-40BC-8B88-9C65A718D93D}"/>
          </ac:spMkLst>
        </pc:spChg>
        <pc:spChg chg="del">
          <ac:chgData name="GOUTOS Dimitris" userId="90e6285b-8bf0-4064-a3a7-6e33c6ffe60c" providerId="ADAL" clId="{EC19661F-FDF8-4D74-B63D-22E801ADBC2A}" dt="2022-02-17T09:06:00.083" v="14792" actId="478"/>
          <ac:spMkLst>
            <pc:docMk/>
            <pc:sldMk cId="491706935" sldId="333"/>
            <ac:spMk id="11" creationId="{D1849E62-49BE-4132-8844-4B7B9AF7F986}"/>
          </ac:spMkLst>
        </pc:spChg>
      </pc:sldChg>
      <pc:sldChg chg="modSp add mod">
        <pc:chgData name="GOUTOS Dimitris" userId="90e6285b-8bf0-4064-a3a7-6e33c6ffe60c" providerId="ADAL" clId="{EC19661F-FDF8-4D74-B63D-22E801ADBC2A}" dt="2022-02-15T08:22:01.810" v="7065" actId="20577"/>
        <pc:sldMkLst>
          <pc:docMk/>
          <pc:sldMk cId="2217519326" sldId="334"/>
        </pc:sldMkLst>
        <pc:spChg chg="mod">
          <ac:chgData name="GOUTOS Dimitris" userId="90e6285b-8bf0-4064-a3a7-6e33c6ffe60c" providerId="ADAL" clId="{EC19661F-FDF8-4D74-B63D-22E801ADBC2A}" dt="2022-02-14T16:40:40.605" v="6722" actId="1076"/>
          <ac:spMkLst>
            <pc:docMk/>
            <pc:sldMk cId="2217519326" sldId="334"/>
            <ac:spMk id="5" creationId="{C57EF4B0-655B-45CB-BE82-1ACA659E5908}"/>
          </ac:spMkLst>
        </pc:spChg>
        <pc:spChg chg="mod">
          <ac:chgData name="GOUTOS Dimitris" userId="90e6285b-8bf0-4064-a3a7-6e33c6ffe60c" providerId="ADAL" clId="{EC19661F-FDF8-4D74-B63D-22E801ADBC2A}" dt="2022-02-15T08:22:01.810" v="7065" actId="20577"/>
          <ac:spMkLst>
            <pc:docMk/>
            <pc:sldMk cId="2217519326" sldId="334"/>
            <ac:spMk id="6" creationId="{91ECF53B-A995-4FA6-845D-4812EDBBBFD6}"/>
          </ac:spMkLst>
        </pc:spChg>
      </pc:sldChg>
      <pc:sldChg chg="addSp delSp modSp add mod">
        <pc:chgData name="GOUTOS Dimitris" userId="90e6285b-8bf0-4064-a3a7-6e33c6ffe60c" providerId="ADAL" clId="{EC19661F-FDF8-4D74-B63D-22E801ADBC2A}" dt="2022-02-15T13:16:57.327" v="11727" actId="20577"/>
        <pc:sldMkLst>
          <pc:docMk/>
          <pc:sldMk cId="2261941926" sldId="335"/>
        </pc:sldMkLst>
        <pc:spChg chg="add del mod">
          <ac:chgData name="GOUTOS Dimitris" userId="90e6285b-8bf0-4064-a3a7-6e33c6ffe60c" providerId="ADAL" clId="{EC19661F-FDF8-4D74-B63D-22E801ADBC2A}" dt="2022-02-15T08:39:46.149" v="7182" actId="1076"/>
          <ac:spMkLst>
            <pc:docMk/>
            <pc:sldMk cId="2261941926" sldId="335"/>
            <ac:spMk id="5" creationId="{C57EF4B0-655B-45CB-BE82-1ACA659E5908}"/>
          </ac:spMkLst>
        </pc:spChg>
        <pc:spChg chg="add mod ord">
          <ac:chgData name="GOUTOS Dimitris" userId="90e6285b-8bf0-4064-a3a7-6e33c6ffe60c" providerId="ADAL" clId="{EC19661F-FDF8-4D74-B63D-22E801ADBC2A}" dt="2022-02-15T08:39:46.149" v="7182" actId="1076"/>
          <ac:spMkLst>
            <pc:docMk/>
            <pc:sldMk cId="2261941926" sldId="335"/>
            <ac:spMk id="6" creationId="{D29A8952-AB54-4AD6-B7E4-C5F8A1A8F62A}"/>
          </ac:spMkLst>
        </pc:spChg>
        <pc:spChg chg="mod">
          <ac:chgData name="GOUTOS Dimitris" userId="90e6285b-8bf0-4064-a3a7-6e33c6ffe60c" providerId="ADAL" clId="{EC19661F-FDF8-4D74-B63D-22E801ADBC2A}" dt="2022-02-15T13:16:57.327" v="11727" actId="20577"/>
          <ac:spMkLst>
            <pc:docMk/>
            <pc:sldMk cId="2261941926" sldId="335"/>
            <ac:spMk id="9" creationId="{E56935AD-8F6B-4A02-96A3-7DBD022EBE92}"/>
          </ac:spMkLst>
        </pc:spChg>
        <pc:spChg chg="add del mod">
          <ac:chgData name="GOUTOS Dimitris" userId="90e6285b-8bf0-4064-a3a7-6e33c6ffe60c" providerId="ADAL" clId="{EC19661F-FDF8-4D74-B63D-22E801ADBC2A}" dt="2022-02-15T08:35:57.114" v="7138" actId="478"/>
          <ac:spMkLst>
            <pc:docMk/>
            <pc:sldMk cId="2261941926" sldId="335"/>
            <ac:spMk id="10" creationId="{16B87669-DEF2-4F17-8AE9-1D979FA71735}"/>
          </ac:spMkLst>
        </pc:spChg>
        <pc:spChg chg="add mod">
          <ac:chgData name="GOUTOS Dimitris" userId="90e6285b-8bf0-4064-a3a7-6e33c6ffe60c" providerId="ADAL" clId="{EC19661F-FDF8-4D74-B63D-22E801ADBC2A}" dt="2022-02-15T12:38:00.726" v="10397" actId="1076"/>
          <ac:spMkLst>
            <pc:docMk/>
            <pc:sldMk cId="2261941926" sldId="335"/>
            <ac:spMk id="11" creationId="{C93A9AA0-A3A6-49F4-BA8B-49136DDB4B70}"/>
          </ac:spMkLst>
        </pc:spChg>
        <pc:spChg chg="add mod">
          <ac:chgData name="GOUTOS Dimitris" userId="90e6285b-8bf0-4064-a3a7-6e33c6ffe60c" providerId="ADAL" clId="{EC19661F-FDF8-4D74-B63D-22E801ADBC2A}" dt="2022-02-15T10:56:45.839" v="9295"/>
          <ac:spMkLst>
            <pc:docMk/>
            <pc:sldMk cId="2261941926" sldId="335"/>
            <ac:spMk id="12" creationId="{FE3A0DDA-0BE4-4FC4-AAF0-38A8D8F63A80}"/>
          </ac:spMkLst>
        </pc:spChg>
        <pc:picChg chg="add del mod">
          <ac:chgData name="GOUTOS Dimitris" userId="90e6285b-8bf0-4064-a3a7-6e33c6ffe60c" providerId="ADAL" clId="{EC19661F-FDF8-4D74-B63D-22E801ADBC2A}" dt="2022-02-15T08:05:02.235" v="6863" actId="478"/>
          <ac:picMkLst>
            <pc:docMk/>
            <pc:sldMk cId="2261941926" sldId="335"/>
            <ac:picMk id="3" creationId="{6294E080-737B-4DA2-B335-4BB0FD4DA68D}"/>
          </ac:picMkLst>
        </pc:picChg>
        <pc:picChg chg="add mod">
          <ac:chgData name="GOUTOS Dimitris" userId="90e6285b-8bf0-4064-a3a7-6e33c6ffe60c" providerId="ADAL" clId="{EC19661F-FDF8-4D74-B63D-22E801ADBC2A}" dt="2022-02-15T10:56:52.024" v="9296" actId="1076"/>
          <ac:picMkLst>
            <pc:docMk/>
            <pc:sldMk cId="2261941926" sldId="335"/>
            <ac:picMk id="13" creationId="{FBC77CD0-1F1D-4AF1-88A5-7F4A4504C599}"/>
          </ac:picMkLst>
        </pc:picChg>
      </pc:sldChg>
      <pc:sldChg chg="addSp delSp modSp add mod">
        <pc:chgData name="GOUTOS Dimitris" userId="90e6285b-8bf0-4064-a3a7-6e33c6ffe60c" providerId="ADAL" clId="{EC19661F-FDF8-4D74-B63D-22E801ADBC2A}" dt="2022-02-15T09:28:40.268" v="7813" actId="1036"/>
        <pc:sldMkLst>
          <pc:docMk/>
          <pc:sldMk cId="1438984995" sldId="336"/>
        </pc:sldMkLst>
        <pc:spChg chg="add del mod">
          <ac:chgData name="GOUTOS Dimitris" userId="90e6285b-8bf0-4064-a3a7-6e33c6ffe60c" providerId="ADAL" clId="{EC19661F-FDF8-4D74-B63D-22E801ADBC2A}" dt="2022-02-15T09:12:47.652" v="7464" actId="478"/>
          <ac:spMkLst>
            <pc:docMk/>
            <pc:sldMk cId="1438984995" sldId="336"/>
            <ac:spMk id="3" creationId="{9F01DF99-F47C-429F-9D0C-9467216B8E26}"/>
          </ac:spMkLst>
        </pc:spChg>
        <pc:spChg chg="del">
          <ac:chgData name="GOUTOS Dimitris" userId="90e6285b-8bf0-4064-a3a7-6e33c6ffe60c" providerId="ADAL" clId="{EC19661F-FDF8-4D74-B63D-22E801ADBC2A}" dt="2022-02-15T09:12:45.663" v="7463" actId="478"/>
          <ac:spMkLst>
            <pc:docMk/>
            <pc:sldMk cId="1438984995" sldId="336"/>
            <ac:spMk id="5" creationId="{C57EF4B0-655B-45CB-BE82-1ACA659E5908}"/>
          </ac:spMkLst>
        </pc:spChg>
        <pc:spChg chg="del">
          <ac:chgData name="GOUTOS Dimitris" userId="90e6285b-8bf0-4064-a3a7-6e33c6ffe60c" providerId="ADAL" clId="{EC19661F-FDF8-4D74-B63D-22E801ADBC2A}" dt="2022-02-15T09:12:48.328" v="7465" actId="478"/>
          <ac:spMkLst>
            <pc:docMk/>
            <pc:sldMk cId="1438984995" sldId="336"/>
            <ac:spMk id="6" creationId="{D29A8952-AB54-4AD6-B7E4-C5F8A1A8F62A}"/>
          </ac:spMkLst>
        </pc:spChg>
        <pc:spChg chg="mod">
          <ac:chgData name="GOUTOS Dimitris" userId="90e6285b-8bf0-4064-a3a7-6e33c6ffe60c" providerId="ADAL" clId="{EC19661F-FDF8-4D74-B63D-22E801ADBC2A}" dt="2022-02-15T09:09:52.316" v="7419" actId="20577"/>
          <ac:spMkLst>
            <pc:docMk/>
            <pc:sldMk cId="1438984995" sldId="336"/>
            <ac:spMk id="9" creationId="{E56935AD-8F6B-4A02-96A3-7DBD022EBE92}"/>
          </ac:spMkLst>
        </pc:spChg>
        <pc:spChg chg="mod">
          <ac:chgData name="GOUTOS Dimitris" userId="90e6285b-8bf0-4064-a3a7-6e33c6ffe60c" providerId="ADAL" clId="{EC19661F-FDF8-4D74-B63D-22E801ADBC2A}" dt="2022-02-15T09:28:22.936" v="7790" actId="403"/>
          <ac:spMkLst>
            <pc:docMk/>
            <pc:sldMk cId="1438984995" sldId="336"/>
            <ac:spMk id="11" creationId="{C93A9AA0-A3A6-49F4-BA8B-49136DDB4B70}"/>
          </ac:spMkLst>
        </pc:spChg>
        <pc:spChg chg="del">
          <ac:chgData name="GOUTOS Dimitris" userId="90e6285b-8bf0-4064-a3a7-6e33c6ffe60c" providerId="ADAL" clId="{EC19661F-FDF8-4D74-B63D-22E801ADBC2A}" dt="2022-02-15T09:20:32.845" v="7593" actId="478"/>
          <ac:spMkLst>
            <pc:docMk/>
            <pc:sldMk cId="1438984995" sldId="336"/>
            <ac:spMk id="12" creationId="{FE3A0DDA-0BE4-4FC4-AAF0-38A8D8F63A80}"/>
          </ac:spMkLst>
        </pc:spChg>
        <pc:spChg chg="del mod">
          <ac:chgData name="GOUTOS Dimitris" userId="90e6285b-8bf0-4064-a3a7-6e33c6ffe60c" providerId="ADAL" clId="{EC19661F-FDF8-4D74-B63D-22E801ADBC2A}" dt="2022-02-15T09:19:22.236" v="7572" actId="478"/>
          <ac:spMkLst>
            <pc:docMk/>
            <pc:sldMk cId="1438984995" sldId="336"/>
            <ac:spMk id="14" creationId="{B2788920-F52E-4BC8-B7B3-5329C3D7223C}"/>
          </ac:spMkLst>
        </pc:spChg>
        <pc:picChg chg="add del mod">
          <ac:chgData name="GOUTOS Dimitris" userId="90e6285b-8bf0-4064-a3a7-6e33c6ffe60c" providerId="ADAL" clId="{EC19661F-FDF8-4D74-B63D-22E801ADBC2A}" dt="2022-02-15T09:18:16.130" v="7562" actId="27803"/>
          <ac:picMkLst>
            <pc:docMk/>
            <pc:sldMk cId="1438984995" sldId="336"/>
            <ac:picMk id="10" creationId="{B2788920-F52E-4BC8-B7B3-5329C3D7223C}"/>
          </ac:picMkLst>
        </pc:picChg>
        <pc:picChg chg="del">
          <ac:chgData name="GOUTOS Dimitris" userId="90e6285b-8bf0-4064-a3a7-6e33c6ffe60c" providerId="ADAL" clId="{EC19661F-FDF8-4D74-B63D-22E801ADBC2A}" dt="2022-02-15T09:20:33.864" v="7594" actId="478"/>
          <ac:picMkLst>
            <pc:docMk/>
            <pc:sldMk cId="1438984995" sldId="336"/>
            <ac:picMk id="13" creationId="{FBC77CD0-1F1D-4AF1-88A5-7F4A4504C599}"/>
          </ac:picMkLst>
        </pc:picChg>
        <pc:picChg chg="add mod">
          <ac:chgData name="GOUTOS Dimitris" userId="90e6285b-8bf0-4064-a3a7-6e33c6ffe60c" providerId="ADAL" clId="{EC19661F-FDF8-4D74-B63D-22E801ADBC2A}" dt="2022-02-15T09:28:40.268" v="7813" actId="1036"/>
          <ac:picMkLst>
            <pc:docMk/>
            <pc:sldMk cId="1438984995" sldId="336"/>
            <ac:picMk id="16" creationId="{A896DA01-909E-45C0-A038-01E2A15716A8}"/>
          </ac:picMkLst>
        </pc:picChg>
      </pc:sldChg>
      <pc:sldChg chg="delSp modSp add mod">
        <pc:chgData name="GOUTOS Dimitris" userId="90e6285b-8bf0-4064-a3a7-6e33c6ffe60c" providerId="ADAL" clId="{EC19661F-FDF8-4D74-B63D-22E801ADBC2A}" dt="2022-02-15T09:34:00.352" v="7874" actId="20577"/>
        <pc:sldMkLst>
          <pc:docMk/>
          <pc:sldMk cId="1883821702" sldId="337"/>
        </pc:sldMkLst>
        <pc:spChg chg="mod">
          <ac:chgData name="GOUTOS Dimitris" userId="90e6285b-8bf0-4064-a3a7-6e33c6ffe60c" providerId="ADAL" clId="{EC19661F-FDF8-4D74-B63D-22E801ADBC2A}" dt="2022-02-15T09:34:00.352" v="7874" actId="20577"/>
          <ac:spMkLst>
            <pc:docMk/>
            <pc:sldMk cId="1883821702" sldId="337"/>
            <ac:spMk id="11" creationId="{C93A9AA0-A3A6-49F4-BA8B-49136DDB4B70}"/>
          </ac:spMkLst>
        </pc:spChg>
        <pc:picChg chg="del">
          <ac:chgData name="GOUTOS Dimitris" userId="90e6285b-8bf0-4064-a3a7-6e33c6ffe60c" providerId="ADAL" clId="{EC19661F-FDF8-4D74-B63D-22E801ADBC2A}" dt="2022-02-15T09:28:10.124" v="7774" actId="478"/>
          <ac:picMkLst>
            <pc:docMk/>
            <pc:sldMk cId="1883821702" sldId="337"/>
            <ac:picMk id="16" creationId="{A896DA01-909E-45C0-A038-01E2A15716A8}"/>
          </ac:picMkLst>
        </pc:picChg>
      </pc:sldChg>
      <pc:sldChg chg="modSp add mod">
        <pc:chgData name="GOUTOS Dimitris" userId="90e6285b-8bf0-4064-a3a7-6e33c6ffe60c" providerId="ADAL" clId="{EC19661F-FDF8-4D74-B63D-22E801ADBC2A}" dt="2022-02-15T09:34:15.481" v="7876" actId="20577"/>
        <pc:sldMkLst>
          <pc:docMk/>
          <pc:sldMk cId="3869519995" sldId="338"/>
        </pc:sldMkLst>
        <pc:spChg chg="mod">
          <ac:chgData name="GOUTOS Dimitris" userId="90e6285b-8bf0-4064-a3a7-6e33c6ffe60c" providerId="ADAL" clId="{EC19661F-FDF8-4D74-B63D-22E801ADBC2A}" dt="2022-02-15T09:34:15.481" v="7876" actId="20577"/>
          <ac:spMkLst>
            <pc:docMk/>
            <pc:sldMk cId="3869519995" sldId="338"/>
            <ac:spMk id="11" creationId="{C93A9AA0-A3A6-49F4-BA8B-49136DDB4B70}"/>
          </ac:spMkLst>
        </pc:spChg>
      </pc:sldChg>
      <pc:sldChg chg="addSp delSp modSp add mod">
        <pc:chgData name="GOUTOS Dimitris" userId="90e6285b-8bf0-4064-a3a7-6e33c6ffe60c" providerId="ADAL" clId="{EC19661F-FDF8-4D74-B63D-22E801ADBC2A}" dt="2022-02-15T10:01:20.234" v="8267" actId="1076"/>
        <pc:sldMkLst>
          <pc:docMk/>
          <pc:sldMk cId="2777893984" sldId="339"/>
        </pc:sldMkLst>
        <pc:spChg chg="add del">
          <ac:chgData name="GOUTOS Dimitris" userId="90e6285b-8bf0-4064-a3a7-6e33c6ffe60c" providerId="ADAL" clId="{EC19661F-FDF8-4D74-B63D-22E801ADBC2A}" dt="2022-02-15T09:36:00.670" v="7881" actId="22"/>
          <ac:spMkLst>
            <pc:docMk/>
            <pc:sldMk cId="2777893984" sldId="339"/>
            <ac:spMk id="7" creationId="{36E9D59A-D863-4E73-8569-3742FCE890BB}"/>
          </ac:spMkLst>
        </pc:spChg>
        <pc:spChg chg="mod">
          <ac:chgData name="GOUTOS Dimitris" userId="90e6285b-8bf0-4064-a3a7-6e33c6ffe60c" providerId="ADAL" clId="{EC19661F-FDF8-4D74-B63D-22E801ADBC2A}" dt="2022-02-15T10:00:07.454" v="8240" actId="1076"/>
          <ac:spMkLst>
            <pc:docMk/>
            <pc:sldMk cId="2777893984" sldId="339"/>
            <ac:spMk id="9" creationId="{E56935AD-8F6B-4A02-96A3-7DBD022EBE92}"/>
          </ac:spMkLst>
        </pc:spChg>
        <pc:spChg chg="add mod">
          <ac:chgData name="GOUTOS Dimitris" userId="90e6285b-8bf0-4064-a3a7-6e33c6ffe60c" providerId="ADAL" clId="{EC19661F-FDF8-4D74-B63D-22E801ADBC2A}" dt="2022-02-15T09:59:30.626" v="8222" actId="1076"/>
          <ac:spMkLst>
            <pc:docMk/>
            <pc:sldMk cId="2777893984" sldId="339"/>
            <ac:spMk id="10" creationId="{9F6FBB26-F1DF-4C1F-ABAC-A655E142F82F}"/>
          </ac:spMkLst>
        </pc:spChg>
        <pc:spChg chg="mod">
          <ac:chgData name="GOUTOS Dimitris" userId="90e6285b-8bf0-4064-a3a7-6e33c6ffe60c" providerId="ADAL" clId="{EC19661F-FDF8-4D74-B63D-22E801ADBC2A}" dt="2022-02-15T10:01:20.234" v="8267" actId="1076"/>
          <ac:spMkLst>
            <pc:docMk/>
            <pc:sldMk cId="2777893984" sldId="339"/>
            <ac:spMk id="11" creationId="{C93A9AA0-A3A6-49F4-BA8B-49136DDB4B70}"/>
          </ac:spMkLst>
        </pc:spChg>
        <pc:spChg chg="add mod">
          <ac:chgData name="GOUTOS Dimitris" userId="90e6285b-8bf0-4064-a3a7-6e33c6ffe60c" providerId="ADAL" clId="{EC19661F-FDF8-4D74-B63D-22E801ADBC2A}" dt="2022-02-15T10:00:45.251" v="8263" actId="1076"/>
          <ac:spMkLst>
            <pc:docMk/>
            <pc:sldMk cId="2777893984" sldId="339"/>
            <ac:spMk id="13" creationId="{29654290-0ACF-41E4-8469-EEBAF0A68F3C}"/>
          </ac:spMkLst>
        </pc:spChg>
        <pc:spChg chg="add mod">
          <ac:chgData name="GOUTOS Dimitris" userId="90e6285b-8bf0-4064-a3a7-6e33c6ffe60c" providerId="ADAL" clId="{EC19661F-FDF8-4D74-B63D-22E801ADBC2A}" dt="2022-02-15T09:59:30.626" v="8222" actId="1076"/>
          <ac:spMkLst>
            <pc:docMk/>
            <pc:sldMk cId="2777893984" sldId="339"/>
            <ac:spMk id="17" creationId="{19549764-E56D-4A82-AC83-4742230F7D50}"/>
          </ac:spMkLst>
        </pc:spChg>
        <pc:spChg chg="add mod ord">
          <ac:chgData name="GOUTOS Dimitris" userId="90e6285b-8bf0-4064-a3a7-6e33c6ffe60c" providerId="ADAL" clId="{EC19661F-FDF8-4D74-B63D-22E801ADBC2A}" dt="2022-02-15T10:00:54.861" v="8265" actId="1076"/>
          <ac:spMkLst>
            <pc:docMk/>
            <pc:sldMk cId="2777893984" sldId="339"/>
            <ac:spMk id="18" creationId="{C8F35CF5-A0D6-4937-84A4-E4FBC3584482}"/>
          </ac:spMkLst>
        </pc:spChg>
        <pc:picChg chg="add mod">
          <ac:chgData name="GOUTOS Dimitris" userId="90e6285b-8bf0-4064-a3a7-6e33c6ffe60c" providerId="ADAL" clId="{EC19661F-FDF8-4D74-B63D-22E801ADBC2A}" dt="2022-02-15T10:01:03.291" v="8266" actId="1076"/>
          <ac:picMkLst>
            <pc:docMk/>
            <pc:sldMk cId="2777893984" sldId="339"/>
            <ac:picMk id="12" creationId="{FAEB9047-EAD0-4DC2-B252-2913585C9C59}"/>
          </ac:picMkLst>
        </pc:picChg>
        <pc:picChg chg="add mod">
          <ac:chgData name="GOUTOS Dimitris" userId="90e6285b-8bf0-4064-a3a7-6e33c6ffe60c" providerId="ADAL" clId="{EC19661F-FDF8-4D74-B63D-22E801ADBC2A}" dt="2022-02-15T10:00:45.251" v="8263" actId="1076"/>
          <ac:picMkLst>
            <pc:docMk/>
            <pc:sldMk cId="2777893984" sldId="339"/>
            <ac:picMk id="14" creationId="{0F7DD442-3C0E-407E-99E7-8B1F92B1BB8F}"/>
          </ac:picMkLst>
        </pc:picChg>
        <pc:picChg chg="add mod">
          <ac:chgData name="GOUTOS Dimitris" userId="90e6285b-8bf0-4064-a3a7-6e33c6ffe60c" providerId="ADAL" clId="{EC19661F-FDF8-4D74-B63D-22E801ADBC2A}" dt="2022-02-15T09:59:30.626" v="8222" actId="1076"/>
          <ac:picMkLst>
            <pc:docMk/>
            <pc:sldMk cId="2777893984" sldId="339"/>
            <ac:picMk id="16" creationId="{754D3CA5-0C8E-4F70-91E2-0323FE7F2E6F}"/>
          </ac:picMkLst>
        </pc:picChg>
        <pc:cxnChg chg="add mod ord">
          <ac:chgData name="GOUTOS Dimitris" userId="90e6285b-8bf0-4064-a3a7-6e33c6ffe60c" providerId="ADAL" clId="{EC19661F-FDF8-4D74-B63D-22E801ADBC2A}" dt="2022-02-15T10:00:35.344" v="8262" actId="14100"/>
          <ac:cxnSpMkLst>
            <pc:docMk/>
            <pc:sldMk cId="2777893984" sldId="339"/>
            <ac:cxnSpMk id="15" creationId="{A98AADD4-011D-439F-8E22-E86B2D06D89F}"/>
          </ac:cxnSpMkLst>
        </pc:cxnChg>
      </pc:sldChg>
      <pc:sldChg chg="add">
        <pc:chgData name="GOUTOS Dimitris" userId="90e6285b-8bf0-4064-a3a7-6e33c6ffe60c" providerId="ADAL" clId="{EC19661F-FDF8-4D74-B63D-22E801ADBC2A}" dt="2022-02-15T09:36:02.970" v="7882"/>
        <pc:sldMkLst>
          <pc:docMk/>
          <pc:sldMk cId="2509983122" sldId="340"/>
        </pc:sldMkLst>
      </pc:sldChg>
      <pc:sldChg chg="add del">
        <pc:chgData name="GOUTOS Dimitris" userId="90e6285b-8bf0-4064-a3a7-6e33c6ffe60c" providerId="ADAL" clId="{EC19661F-FDF8-4D74-B63D-22E801ADBC2A}" dt="2022-02-15T10:01:25.410" v="8268" actId="47"/>
        <pc:sldMkLst>
          <pc:docMk/>
          <pc:sldMk cId="2994899595" sldId="341"/>
        </pc:sldMkLst>
      </pc:sldChg>
      <pc:sldChg chg="addSp modSp add mod">
        <pc:chgData name="GOUTOS Dimitris" userId="90e6285b-8bf0-4064-a3a7-6e33c6ffe60c" providerId="ADAL" clId="{EC19661F-FDF8-4D74-B63D-22E801ADBC2A}" dt="2022-02-17T09:09:54.178" v="14836" actId="20577"/>
        <pc:sldMkLst>
          <pc:docMk/>
          <pc:sldMk cId="4286434939" sldId="341"/>
        </pc:sldMkLst>
        <pc:spChg chg="mod">
          <ac:chgData name="GOUTOS Dimitris" userId="90e6285b-8bf0-4064-a3a7-6e33c6ffe60c" providerId="ADAL" clId="{EC19661F-FDF8-4D74-B63D-22E801ADBC2A}" dt="2022-02-15T10:02:26.688" v="8296" actId="20577"/>
          <ac:spMkLst>
            <pc:docMk/>
            <pc:sldMk cId="4286434939" sldId="341"/>
            <ac:spMk id="9" creationId="{E56935AD-8F6B-4A02-96A3-7DBD022EBE92}"/>
          </ac:spMkLst>
        </pc:spChg>
        <pc:spChg chg="mod">
          <ac:chgData name="GOUTOS Dimitris" userId="90e6285b-8bf0-4064-a3a7-6e33c6ffe60c" providerId="ADAL" clId="{EC19661F-FDF8-4D74-B63D-22E801ADBC2A}" dt="2022-02-17T09:09:54.178" v="14836" actId="20577"/>
          <ac:spMkLst>
            <pc:docMk/>
            <pc:sldMk cId="4286434939" sldId="341"/>
            <ac:spMk id="11" creationId="{C93A9AA0-A3A6-49F4-BA8B-49136DDB4B70}"/>
          </ac:spMkLst>
        </pc:spChg>
        <pc:spChg chg="mod">
          <ac:chgData name="GOUTOS Dimitris" userId="90e6285b-8bf0-4064-a3a7-6e33c6ffe60c" providerId="ADAL" clId="{EC19661F-FDF8-4D74-B63D-22E801ADBC2A}" dt="2022-02-15T10:02:34.233" v="8315" actId="20577"/>
          <ac:spMkLst>
            <pc:docMk/>
            <pc:sldMk cId="4286434939" sldId="341"/>
            <ac:spMk id="17" creationId="{19549764-E56D-4A82-AC83-4742230F7D50}"/>
          </ac:spMkLst>
        </pc:spChg>
        <pc:picChg chg="add mod">
          <ac:chgData name="GOUTOS Dimitris" userId="90e6285b-8bf0-4064-a3a7-6e33c6ffe60c" providerId="ADAL" clId="{EC19661F-FDF8-4D74-B63D-22E801ADBC2A}" dt="2022-02-17T09:09:22.742" v="14824" actId="1076"/>
          <ac:picMkLst>
            <pc:docMk/>
            <pc:sldMk cId="4286434939" sldId="341"/>
            <ac:picMk id="19" creationId="{33E949DB-9447-42E7-9E80-A3C3DBCDA4BA}"/>
          </ac:picMkLst>
        </pc:picChg>
      </pc:sldChg>
      <pc:sldChg chg="addSp delSp modSp add mod ord">
        <pc:chgData name="GOUTOS Dimitris" userId="90e6285b-8bf0-4064-a3a7-6e33c6ffe60c" providerId="ADAL" clId="{EC19661F-FDF8-4D74-B63D-22E801ADBC2A}" dt="2022-02-15T11:22:56.502" v="10179" actId="1076"/>
        <pc:sldMkLst>
          <pc:docMk/>
          <pc:sldMk cId="2468331596" sldId="342"/>
        </pc:sldMkLst>
        <pc:spChg chg="mod">
          <ac:chgData name="GOUTOS Dimitris" userId="90e6285b-8bf0-4064-a3a7-6e33c6ffe60c" providerId="ADAL" clId="{EC19661F-FDF8-4D74-B63D-22E801ADBC2A}" dt="2022-02-15T10:34:20.118" v="8523" actId="20577"/>
          <ac:spMkLst>
            <pc:docMk/>
            <pc:sldMk cId="2468331596" sldId="342"/>
            <ac:spMk id="9" creationId="{E56935AD-8F6B-4A02-96A3-7DBD022EBE92}"/>
          </ac:spMkLst>
        </pc:spChg>
        <pc:spChg chg="del">
          <ac:chgData name="GOUTOS Dimitris" userId="90e6285b-8bf0-4064-a3a7-6e33c6ffe60c" providerId="ADAL" clId="{EC19661F-FDF8-4D74-B63D-22E801ADBC2A}" dt="2022-02-15T10:38:32.297" v="8692" actId="478"/>
          <ac:spMkLst>
            <pc:docMk/>
            <pc:sldMk cId="2468331596" sldId="342"/>
            <ac:spMk id="10" creationId="{9F6FBB26-F1DF-4C1F-ABAC-A655E142F82F}"/>
          </ac:spMkLst>
        </pc:spChg>
        <pc:spChg chg="mod">
          <ac:chgData name="GOUTOS Dimitris" userId="90e6285b-8bf0-4064-a3a7-6e33c6ffe60c" providerId="ADAL" clId="{EC19661F-FDF8-4D74-B63D-22E801ADBC2A}" dt="2022-02-15T10:59:10.858" v="9347" actId="20577"/>
          <ac:spMkLst>
            <pc:docMk/>
            <pc:sldMk cId="2468331596" sldId="342"/>
            <ac:spMk id="11" creationId="{C93A9AA0-A3A6-49F4-BA8B-49136DDB4B70}"/>
          </ac:spMkLst>
        </pc:spChg>
        <pc:spChg chg="del">
          <ac:chgData name="GOUTOS Dimitris" userId="90e6285b-8bf0-4064-a3a7-6e33c6ffe60c" providerId="ADAL" clId="{EC19661F-FDF8-4D74-B63D-22E801ADBC2A}" dt="2022-02-15T10:38:38.702" v="8694" actId="478"/>
          <ac:spMkLst>
            <pc:docMk/>
            <pc:sldMk cId="2468331596" sldId="342"/>
            <ac:spMk id="13" creationId="{29654290-0ACF-41E4-8469-EEBAF0A68F3C}"/>
          </ac:spMkLst>
        </pc:spChg>
        <pc:spChg chg="del">
          <ac:chgData name="GOUTOS Dimitris" userId="90e6285b-8bf0-4064-a3a7-6e33c6ffe60c" providerId="ADAL" clId="{EC19661F-FDF8-4D74-B63D-22E801ADBC2A}" dt="2022-02-15T10:38:32.297" v="8692" actId="478"/>
          <ac:spMkLst>
            <pc:docMk/>
            <pc:sldMk cId="2468331596" sldId="342"/>
            <ac:spMk id="17" creationId="{19549764-E56D-4A82-AC83-4742230F7D50}"/>
          </ac:spMkLst>
        </pc:spChg>
        <pc:spChg chg="del">
          <ac:chgData name="GOUTOS Dimitris" userId="90e6285b-8bf0-4064-a3a7-6e33c6ffe60c" providerId="ADAL" clId="{EC19661F-FDF8-4D74-B63D-22E801ADBC2A}" dt="2022-02-15T10:38:32.297" v="8692" actId="478"/>
          <ac:spMkLst>
            <pc:docMk/>
            <pc:sldMk cId="2468331596" sldId="342"/>
            <ac:spMk id="18" creationId="{C8F35CF5-A0D6-4937-84A4-E4FBC3584482}"/>
          </ac:spMkLst>
        </pc:spChg>
        <pc:spChg chg="add mod">
          <ac:chgData name="GOUTOS Dimitris" userId="90e6285b-8bf0-4064-a3a7-6e33c6ffe60c" providerId="ADAL" clId="{EC19661F-FDF8-4D74-B63D-22E801ADBC2A}" dt="2022-02-15T11:22:47.884" v="10178"/>
          <ac:spMkLst>
            <pc:docMk/>
            <pc:sldMk cId="2468331596" sldId="342"/>
            <ac:spMk id="19" creationId="{D8653570-3299-4EEC-B2D7-09EA970C012E}"/>
          </ac:spMkLst>
        </pc:spChg>
        <pc:picChg chg="del">
          <ac:chgData name="GOUTOS Dimitris" userId="90e6285b-8bf0-4064-a3a7-6e33c6ffe60c" providerId="ADAL" clId="{EC19661F-FDF8-4D74-B63D-22E801ADBC2A}" dt="2022-02-15T10:38:32.297" v="8692" actId="478"/>
          <ac:picMkLst>
            <pc:docMk/>
            <pc:sldMk cId="2468331596" sldId="342"/>
            <ac:picMk id="12" creationId="{FAEB9047-EAD0-4DC2-B252-2913585C9C59}"/>
          </ac:picMkLst>
        </pc:picChg>
        <pc:picChg chg="del">
          <ac:chgData name="GOUTOS Dimitris" userId="90e6285b-8bf0-4064-a3a7-6e33c6ffe60c" providerId="ADAL" clId="{EC19661F-FDF8-4D74-B63D-22E801ADBC2A}" dt="2022-02-15T10:38:32.297" v="8692" actId="478"/>
          <ac:picMkLst>
            <pc:docMk/>
            <pc:sldMk cId="2468331596" sldId="342"/>
            <ac:picMk id="14" creationId="{0F7DD442-3C0E-407E-99E7-8B1F92B1BB8F}"/>
          </ac:picMkLst>
        </pc:picChg>
        <pc:picChg chg="del">
          <ac:chgData name="GOUTOS Dimitris" userId="90e6285b-8bf0-4064-a3a7-6e33c6ffe60c" providerId="ADAL" clId="{EC19661F-FDF8-4D74-B63D-22E801ADBC2A}" dt="2022-02-15T10:38:32.297" v="8692" actId="478"/>
          <ac:picMkLst>
            <pc:docMk/>
            <pc:sldMk cId="2468331596" sldId="342"/>
            <ac:picMk id="16" creationId="{754D3CA5-0C8E-4F70-91E2-0323FE7F2E6F}"/>
          </ac:picMkLst>
        </pc:picChg>
        <pc:picChg chg="add mod">
          <ac:chgData name="GOUTOS Dimitris" userId="90e6285b-8bf0-4064-a3a7-6e33c6ffe60c" providerId="ADAL" clId="{EC19661F-FDF8-4D74-B63D-22E801ADBC2A}" dt="2022-02-15T11:22:56.502" v="10179" actId="1076"/>
          <ac:picMkLst>
            <pc:docMk/>
            <pc:sldMk cId="2468331596" sldId="342"/>
            <ac:picMk id="20" creationId="{961431D2-F013-4AD6-9E7A-02A8AC560372}"/>
          </ac:picMkLst>
        </pc:picChg>
        <pc:cxnChg chg="del">
          <ac:chgData name="GOUTOS Dimitris" userId="90e6285b-8bf0-4064-a3a7-6e33c6ffe60c" providerId="ADAL" clId="{EC19661F-FDF8-4D74-B63D-22E801ADBC2A}" dt="2022-02-15T10:38:32.297" v="8692" actId="478"/>
          <ac:cxnSpMkLst>
            <pc:docMk/>
            <pc:sldMk cId="2468331596" sldId="342"/>
            <ac:cxnSpMk id="15" creationId="{A98AADD4-011D-439F-8E22-E86B2D06D89F}"/>
          </ac:cxnSpMkLst>
        </pc:cxnChg>
      </pc:sldChg>
      <pc:sldChg chg="addSp modSp add mod">
        <pc:chgData name="GOUTOS Dimitris" userId="90e6285b-8bf0-4064-a3a7-6e33c6ffe60c" providerId="ADAL" clId="{EC19661F-FDF8-4D74-B63D-22E801ADBC2A}" dt="2022-02-15T12:37:52.584" v="10394" actId="20577"/>
        <pc:sldMkLst>
          <pc:docMk/>
          <pc:sldMk cId="1395883456" sldId="343"/>
        </pc:sldMkLst>
        <pc:spChg chg="add mod">
          <ac:chgData name="GOUTOS Dimitris" userId="90e6285b-8bf0-4064-a3a7-6e33c6ffe60c" providerId="ADAL" clId="{EC19661F-FDF8-4D74-B63D-22E801ADBC2A}" dt="2022-02-15T11:20:41.700" v="10113" actId="1076"/>
          <ac:spMkLst>
            <pc:docMk/>
            <pc:sldMk cId="1395883456" sldId="343"/>
            <ac:spMk id="6" creationId="{B5BF43E4-C9F6-4187-B668-1104E54CB359}"/>
          </ac:spMkLst>
        </pc:spChg>
        <pc:spChg chg="mod">
          <ac:chgData name="GOUTOS Dimitris" userId="90e6285b-8bf0-4064-a3a7-6e33c6ffe60c" providerId="ADAL" clId="{EC19661F-FDF8-4D74-B63D-22E801ADBC2A}" dt="2022-02-15T10:46:14.878" v="9260" actId="313"/>
          <ac:spMkLst>
            <pc:docMk/>
            <pc:sldMk cId="1395883456" sldId="343"/>
            <ac:spMk id="9" creationId="{E56935AD-8F6B-4A02-96A3-7DBD022EBE92}"/>
          </ac:spMkLst>
        </pc:spChg>
        <pc:spChg chg="mod">
          <ac:chgData name="GOUTOS Dimitris" userId="90e6285b-8bf0-4064-a3a7-6e33c6ffe60c" providerId="ADAL" clId="{EC19661F-FDF8-4D74-B63D-22E801ADBC2A}" dt="2022-02-15T12:37:52.584" v="10394" actId="20577"/>
          <ac:spMkLst>
            <pc:docMk/>
            <pc:sldMk cId="1395883456" sldId="343"/>
            <ac:spMk id="11" creationId="{C93A9AA0-A3A6-49F4-BA8B-49136DDB4B70}"/>
          </ac:spMkLst>
        </pc:spChg>
        <pc:picChg chg="add mod">
          <ac:chgData name="GOUTOS Dimitris" userId="90e6285b-8bf0-4064-a3a7-6e33c6ffe60c" providerId="ADAL" clId="{EC19661F-FDF8-4D74-B63D-22E801ADBC2A}" dt="2022-02-15T11:24:45.705" v="10204" actId="1076"/>
          <ac:picMkLst>
            <pc:docMk/>
            <pc:sldMk cId="1395883456" sldId="343"/>
            <ac:picMk id="7" creationId="{8AF08D8C-22FC-4DE7-85A2-1256C0AD5968}"/>
          </ac:picMkLst>
        </pc:picChg>
      </pc:sldChg>
      <pc:sldChg chg="modSp add mod">
        <pc:chgData name="GOUTOS Dimitris" userId="90e6285b-8bf0-4064-a3a7-6e33c6ffe60c" providerId="ADAL" clId="{EC19661F-FDF8-4D74-B63D-22E801ADBC2A}" dt="2022-02-15T13:16:51.557" v="11726" actId="20577"/>
        <pc:sldMkLst>
          <pc:docMk/>
          <pc:sldMk cId="224842658" sldId="344"/>
        </pc:sldMkLst>
        <pc:spChg chg="mod">
          <ac:chgData name="GOUTOS Dimitris" userId="90e6285b-8bf0-4064-a3a7-6e33c6ffe60c" providerId="ADAL" clId="{EC19661F-FDF8-4D74-B63D-22E801ADBC2A}" dt="2022-02-15T12:44:10.779" v="10435" actId="20577"/>
          <ac:spMkLst>
            <pc:docMk/>
            <pc:sldMk cId="224842658" sldId="344"/>
            <ac:spMk id="5" creationId="{C57EF4B0-655B-45CB-BE82-1ACA659E5908}"/>
          </ac:spMkLst>
        </pc:spChg>
        <pc:spChg chg="mod">
          <ac:chgData name="GOUTOS Dimitris" userId="90e6285b-8bf0-4064-a3a7-6e33c6ffe60c" providerId="ADAL" clId="{EC19661F-FDF8-4D74-B63D-22E801ADBC2A}" dt="2022-02-15T12:43:56.997" v="10432" actId="14100"/>
          <ac:spMkLst>
            <pc:docMk/>
            <pc:sldMk cId="224842658" sldId="344"/>
            <ac:spMk id="6" creationId="{D29A8952-AB54-4AD6-B7E4-C5F8A1A8F62A}"/>
          </ac:spMkLst>
        </pc:spChg>
        <pc:spChg chg="mod">
          <ac:chgData name="GOUTOS Dimitris" userId="90e6285b-8bf0-4064-a3a7-6e33c6ffe60c" providerId="ADAL" clId="{EC19661F-FDF8-4D74-B63D-22E801ADBC2A}" dt="2022-02-15T13:16:51.557" v="11726" actId="20577"/>
          <ac:spMkLst>
            <pc:docMk/>
            <pc:sldMk cId="224842658" sldId="344"/>
            <ac:spMk id="9" creationId="{E56935AD-8F6B-4A02-96A3-7DBD022EBE92}"/>
          </ac:spMkLst>
        </pc:spChg>
        <pc:spChg chg="mod">
          <ac:chgData name="GOUTOS Dimitris" userId="90e6285b-8bf0-4064-a3a7-6e33c6ffe60c" providerId="ADAL" clId="{EC19661F-FDF8-4D74-B63D-22E801ADBC2A}" dt="2022-02-15T12:50:40.943" v="11093" actId="20577"/>
          <ac:spMkLst>
            <pc:docMk/>
            <pc:sldMk cId="224842658" sldId="344"/>
            <ac:spMk id="11" creationId="{C93A9AA0-A3A6-49F4-BA8B-49136DDB4B70}"/>
          </ac:spMkLst>
        </pc:spChg>
        <pc:spChg chg="mod">
          <ac:chgData name="GOUTOS Dimitris" userId="90e6285b-8bf0-4064-a3a7-6e33c6ffe60c" providerId="ADAL" clId="{EC19661F-FDF8-4D74-B63D-22E801ADBC2A}" dt="2022-02-15T12:51:48.375" v="11209" actId="20577"/>
          <ac:spMkLst>
            <pc:docMk/>
            <pc:sldMk cId="224842658" sldId="344"/>
            <ac:spMk id="12" creationId="{FE3A0DDA-0BE4-4FC4-AAF0-38A8D8F63A80}"/>
          </ac:spMkLst>
        </pc:spChg>
      </pc:sldChg>
      <pc:sldChg chg="addSp modSp add mod">
        <pc:chgData name="GOUTOS Dimitris" userId="90e6285b-8bf0-4064-a3a7-6e33c6ffe60c" providerId="ADAL" clId="{EC19661F-FDF8-4D74-B63D-22E801ADBC2A}" dt="2022-02-17T09:03:40.554" v="14786" actId="207"/>
        <pc:sldMkLst>
          <pc:docMk/>
          <pc:sldMk cId="3679603656" sldId="345"/>
        </pc:sldMkLst>
        <pc:spChg chg="mod">
          <ac:chgData name="GOUTOS Dimitris" userId="90e6285b-8bf0-4064-a3a7-6e33c6ffe60c" providerId="ADAL" clId="{EC19661F-FDF8-4D74-B63D-22E801ADBC2A}" dt="2022-02-15T13:16:23.723" v="11725" actId="20577"/>
          <ac:spMkLst>
            <pc:docMk/>
            <pc:sldMk cId="3679603656" sldId="345"/>
            <ac:spMk id="9" creationId="{E56935AD-8F6B-4A02-96A3-7DBD022EBE92}"/>
          </ac:spMkLst>
        </pc:spChg>
        <pc:picChg chg="add mod">
          <ac:chgData name="GOUTOS Dimitris" userId="90e6285b-8bf0-4064-a3a7-6e33c6ffe60c" providerId="ADAL" clId="{EC19661F-FDF8-4D74-B63D-22E801ADBC2A}" dt="2022-02-17T09:03:40.554" v="14786" actId="207"/>
          <ac:picMkLst>
            <pc:docMk/>
            <pc:sldMk cId="3679603656" sldId="345"/>
            <ac:picMk id="6" creationId="{FAB483DC-DE75-4BE4-BB47-1C7AB428D424}"/>
          </ac:picMkLst>
        </pc:picChg>
        <pc:picChg chg="mod">
          <ac:chgData name="GOUTOS Dimitris" userId="90e6285b-8bf0-4064-a3a7-6e33c6ffe60c" providerId="ADAL" clId="{EC19661F-FDF8-4D74-B63D-22E801ADBC2A}" dt="2022-02-15T13:17:18.510" v="11728" actId="1076"/>
          <ac:picMkLst>
            <pc:docMk/>
            <pc:sldMk cId="3679603656" sldId="345"/>
            <ac:picMk id="13" creationId="{FBC77CD0-1F1D-4AF1-88A5-7F4A4504C599}"/>
          </ac:picMkLst>
        </pc:picChg>
      </pc:sldChg>
      <pc:sldChg chg="delSp modSp add mod">
        <pc:chgData name="GOUTOS Dimitris" userId="90e6285b-8bf0-4064-a3a7-6e33c6ffe60c" providerId="ADAL" clId="{EC19661F-FDF8-4D74-B63D-22E801ADBC2A}" dt="2022-02-15T13:40:43.625" v="12315" actId="20577"/>
        <pc:sldMkLst>
          <pc:docMk/>
          <pc:sldMk cId="1208142848" sldId="346"/>
        </pc:sldMkLst>
        <pc:spChg chg="mod">
          <ac:chgData name="GOUTOS Dimitris" userId="90e6285b-8bf0-4064-a3a7-6e33c6ffe60c" providerId="ADAL" clId="{EC19661F-FDF8-4D74-B63D-22E801ADBC2A}" dt="2022-02-15T13:29:58.435" v="11929" actId="1076"/>
          <ac:spMkLst>
            <pc:docMk/>
            <pc:sldMk cId="1208142848" sldId="346"/>
            <ac:spMk id="5" creationId="{C57EF4B0-655B-45CB-BE82-1ACA659E5908}"/>
          </ac:spMkLst>
        </pc:spChg>
        <pc:spChg chg="mod">
          <ac:chgData name="GOUTOS Dimitris" userId="90e6285b-8bf0-4064-a3a7-6e33c6ffe60c" providerId="ADAL" clId="{EC19661F-FDF8-4D74-B63D-22E801ADBC2A}" dt="2022-02-15T13:29:58.435" v="11929" actId="1076"/>
          <ac:spMkLst>
            <pc:docMk/>
            <pc:sldMk cId="1208142848" sldId="346"/>
            <ac:spMk id="6" creationId="{D29A8952-AB54-4AD6-B7E4-C5F8A1A8F62A}"/>
          </ac:spMkLst>
        </pc:spChg>
        <pc:spChg chg="mod">
          <ac:chgData name="GOUTOS Dimitris" userId="90e6285b-8bf0-4064-a3a7-6e33c6ffe60c" providerId="ADAL" clId="{EC19661F-FDF8-4D74-B63D-22E801ADBC2A}" dt="2022-02-15T13:18:43.796" v="11741" actId="20577"/>
          <ac:spMkLst>
            <pc:docMk/>
            <pc:sldMk cId="1208142848" sldId="346"/>
            <ac:spMk id="9" creationId="{E56935AD-8F6B-4A02-96A3-7DBD022EBE92}"/>
          </ac:spMkLst>
        </pc:spChg>
        <pc:spChg chg="mod">
          <ac:chgData name="GOUTOS Dimitris" userId="90e6285b-8bf0-4064-a3a7-6e33c6ffe60c" providerId="ADAL" clId="{EC19661F-FDF8-4D74-B63D-22E801ADBC2A}" dt="2022-02-15T13:40:43.625" v="12315" actId="20577"/>
          <ac:spMkLst>
            <pc:docMk/>
            <pc:sldMk cId="1208142848" sldId="346"/>
            <ac:spMk id="11" creationId="{C93A9AA0-A3A6-49F4-BA8B-49136DDB4B70}"/>
          </ac:spMkLst>
        </pc:spChg>
        <pc:spChg chg="del">
          <ac:chgData name="GOUTOS Dimitris" userId="90e6285b-8bf0-4064-a3a7-6e33c6ffe60c" providerId="ADAL" clId="{EC19661F-FDF8-4D74-B63D-22E801ADBC2A}" dt="2022-02-15T13:29:40.021" v="11927" actId="478"/>
          <ac:spMkLst>
            <pc:docMk/>
            <pc:sldMk cId="1208142848" sldId="346"/>
            <ac:spMk id="12" creationId="{FE3A0DDA-0BE4-4FC4-AAF0-38A8D8F63A80}"/>
          </ac:spMkLst>
        </pc:spChg>
        <pc:picChg chg="del">
          <ac:chgData name="GOUTOS Dimitris" userId="90e6285b-8bf0-4064-a3a7-6e33c6ffe60c" providerId="ADAL" clId="{EC19661F-FDF8-4D74-B63D-22E801ADBC2A}" dt="2022-02-15T13:29:37.967" v="11926" actId="478"/>
          <ac:picMkLst>
            <pc:docMk/>
            <pc:sldMk cId="1208142848" sldId="346"/>
            <ac:picMk id="13" creationId="{FBC77CD0-1F1D-4AF1-88A5-7F4A4504C599}"/>
          </ac:picMkLst>
        </pc:picChg>
      </pc:sldChg>
      <pc:sldChg chg="add del">
        <pc:chgData name="GOUTOS Dimitris" userId="90e6285b-8bf0-4064-a3a7-6e33c6ffe60c" providerId="ADAL" clId="{EC19661F-FDF8-4D74-B63D-22E801ADBC2A}" dt="2022-02-15T13:30:10.373" v="11931" actId="47"/>
        <pc:sldMkLst>
          <pc:docMk/>
          <pc:sldMk cId="2043271951" sldId="347"/>
        </pc:sldMkLst>
      </pc:sldChg>
      <pc:sldChg chg="addSp delSp modSp add mod">
        <pc:chgData name="GOUTOS Dimitris" userId="90e6285b-8bf0-4064-a3a7-6e33c6ffe60c" providerId="ADAL" clId="{EC19661F-FDF8-4D74-B63D-22E801ADBC2A}" dt="2022-02-15T15:27:44.595" v="14083" actId="20577"/>
        <pc:sldMkLst>
          <pc:docMk/>
          <pc:sldMk cId="2739906689" sldId="347"/>
        </pc:sldMkLst>
        <pc:spChg chg="add del mod">
          <ac:chgData name="GOUTOS Dimitris" userId="90e6285b-8bf0-4064-a3a7-6e33c6ffe60c" providerId="ADAL" clId="{EC19661F-FDF8-4D74-B63D-22E801ADBC2A}" dt="2022-02-15T13:31:58.379" v="11942" actId="478"/>
          <ac:spMkLst>
            <pc:docMk/>
            <pc:sldMk cId="2739906689" sldId="347"/>
            <ac:spMk id="3" creationId="{94EEDEDC-63B8-4DBB-B2C0-B395A68E443E}"/>
          </ac:spMkLst>
        </pc:spChg>
        <pc:spChg chg="del">
          <ac:chgData name="GOUTOS Dimitris" userId="90e6285b-8bf0-4064-a3a7-6e33c6ffe60c" providerId="ADAL" clId="{EC19661F-FDF8-4D74-B63D-22E801ADBC2A}" dt="2022-02-15T13:31:55.524" v="11941" actId="478"/>
          <ac:spMkLst>
            <pc:docMk/>
            <pc:sldMk cId="2739906689" sldId="347"/>
            <ac:spMk id="5" creationId="{C57EF4B0-655B-45CB-BE82-1ACA659E5908}"/>
          </ac:spMkLst>
        </pc:spChg>
        <pc:spChg chg="del">
          <ac:chgData name="GOUTOS Dimitris" userId="90e6285b-8bf0-4064-a3a7-6e33c6ffe60c" providerId="ADAL" clId="{EC19661F-FDF8-4D74-B63D-22E801ADBC2A}" dt="2022-02-15T13:31:59.065" v="11943" actId="478"/>
          <ac:spMkLst>
            <pc:docMk/>
            <pc:sldMk cId="2739906689" sldId="347"/>
            <ac:spMk id="6" creationId="{D29A8952-AB54-4AD6-B7E4-C5F8A1A8F62A}"/>
          </ac:spMkLst>
        </pc:spChg>
        <pc:spChg chg="mod">
          <ac:chgData name="GOUTOS Dimitris" userId="90e6285b-8bf0-4064-a3a7-6e33c6ffe60c" providerId="ADAL" clId="{EC19661F-FDF8-4D74-B63D-22E801ADBC2A}" dt="2022-02-15T15:27:44.595" v="14083" actId="20577"/>
          <ac:spMkLst>
            <pc:docMk/>
            <pc:sldMk cId="2739906689" sldId="347"/>
            <ac:spMk id="11" creationId="{C93A9AA0-A3A6-49F4-BA8B-49136DDB4B70}"/>
          </ac:spMkLst>
        </pc:spChg>
      </pc:sldChg>
      <pc:sldChg chg="add del">
        <pc:chgData name="GOUTOS Dimitris" userId="90e6285b-8bf0-4064-a3a7-6e33c6ffe60c" providerId="ADAL" clId="{EC19661F-FDF8-4D74-B63D-22E801ADBC2A}" dt="2022-02-15T13:29:27.902" v="11924" actId="47"/>
        <pc:sldMkLst>
          <pc:docMk/>
          <pc:sldMk cId="3076755369" sldId="347"/>
        </pc:sldMkLst>
      </pc:sldChg>
      <pc:sldChg chg="modSp add mod">
        <pc:chgData name="GOUTOS Dimitris" userId="90e6285b-8bf0-4064-a3a7-6e33c6ffe60c" providerId="ADAL" clId="{EC19661F-FDF8-4D74-B63D-22E801ADBC2A}" dt="2022-02-15T15:23:01.104" v="13900" actId="20577"/>
        <pc:sldMkLst>
          <pc:docMk/>
          <pc:sldMk cId="905158691" sldId="348"/>
        </pc:sldMkLst>
        <pc:spChg chg="mod">
          <ac:chgData name="GOUTOS Dimitris" userId="90e6285b-8bf0-4064-a3a7-6e33c6ffe60c" providerId="ADAL" clId="{EC19661F-FDF8-4D74-B63D-22E801ADBC2A}" dt="2022-02-15T14:41:13.189" v="13892" actId="1076"/>
          <ac:spMkLst>
            <pc:docMk/>
            <pc:sldMk cId="905158691" sldId="348"/>
            <ac:spMk id="9" creationId="{E56935AD-8F6B-4A02-96A3-7DBD022EBE92}"/>
          </ac:spMkLst>
        </pc:spChg>
        <pc:spChg chg="mod">
          <ac:chgData name="GOUTOS Dimitris" userId="90e6285b-8bf0-4064-a3a7-6e33c6ffe60c" providerId="ADAL" clId="{EC19661F-FDF8-4D74-B63D-22E801ADBC2A}" dt="2022-02-15T15:23:01.104" v="13900" actId="20577"/>
          <ac:spMkLst>
            <pc:docMk/>
            <pc:sldMk cId="905158691" sldId="348"/>
            <ac:spMk id="11" creationId="{C93A9AA0-A3A6-49F4-BA8B-49136DDB4B70}"/>
          </ac:spMkLst>
        </pc:spChg>
      </pc:sldChg>
      <pc:sldChg chg="addSp delSp modSp add mod">
        <pc:chgData name="GOUTOS Dimitris" userId="90e6285b-8bf0-4064-a3a7-6e33c6ffe60c" providerId="ADAL" clId="{EC19661F-FDF8-4D74-B63D-22E801ADBC2A}" dt="2022-02-15T15:24:09.806" v="14030" actId="20577"/>
        <pc:sldMkLst>
          <pc:docMk/>
          <pc:sldMk cId="3677509674" sldId="349"/>
        </pc:sldMkLst>
        <pc:spChg chg="add mod">
          <ac:chgData name="GOUTOS Dimitris" userId="90e6285b-8bf0-4064-a3a7-6e33c6ffe60c" providerId="ADAL" clId="{EC19661F-FDF8-4D74-B63D-22E801ADBC2A}" dt="2022-02-15T14:06:33.459" v="13323" actId="1076"/>
          <ac:spMkLst>
            <pc:docMk/>
            <pc:sldMk cId="3677509674" sldId="349"/>
            <ac:spMk id="6" creationId="{F41F0BFE-75A3-4B80-86E6-6D29D0AB13D9}"/>
          </ac:spMkLst>
        </pc:spChg>
        <pc:spChg chg="mod">
          <ac:chgData name="GOUTOS Dimitris" userId="90e6285b-8bf0-4064-a3a7-6e33c6ffe60c" providerId="ADAL" clId="{EC19661F-FDF8-4D74-B63D-22E801ADBC2A}" dt="2022-02-15T15:24:09.806" v="14030" actId="20577"/>
          <ac:spMkLst>
            <pc:docMk/>
            <pc:sldMk cId="3677509674" sldId="349"/>
            <ac:spMk id="11" creationId="{C93A9AA0-A3A6-49F4-BA8B-49136DDB4B70}"/>
          </ac:spMkLst>
        </pc:spChg>
        <pc:graphicFrameChg chg="add del mod">
          <ac:chgData name="GOUTOS Dimitris" userId="90e6285b-8bf0-4064-a3a7-6e33c6ffe60c" providerId="ADAL" clId="{EC19661F-FDF8-4D74-B63D-22E801ADBC2A}" dt="2022-02-15T13:55:57.255" v="13309"/>
          <ac:graphicFrameMkLst>
            <pc:docMk/>
            <pc:sldMk cId="3677509674" sldId="349"/>
            <ac:graphicFrameMk id="2" creationId="{85609B31-E088-44AC-9F9F-5FC23E4BBD62}"/>
          </ac:graphicFrameMkLst>
        </pc:graphicFrameChg>
        <pc:graphicFrameChg chg="add del mod">
          <ac:chgData name="GOUTOS Dimitris" userId="90e6285b-8bf0-4064-a3a7-6e33c6ffe60c" providerId="ADAL" clId="{EC19661F-FDF8-4D74-B63D-22E801ADBC2A}" dt="2022-02-15T13:56:10.995" v="13313"/>
          <ac:graphicFrameMkLst>
            <pc:docMk/>
            <pc:sldMk cId="3677509674" sldId="349"/>
            <ac:graphicFrameMk id="3" creationId="{9AFD2A18-275F-4382-9472-DFF5EB43AA8C}"/>
          </ac:graphicFrameMkLst>
        </pc:graphicFrameChg>
        <pc:graphicFrameChg chg="add del mod">
          <ac:chgData name="GOUTOS Dimitris" userId="90e6285b-8bf0-4064-a3a7-6e33c6ffe60c" providerId="ADAL" clId="{EC19661F-FDF8-4D74-B63D-22E801ADBC2A}" dt="2022-02-15T13:56:56.679" v="13320"/>
          <ac:graphicFrameMkLst>
            <pc:docMk/>
            <pc:sldMk cId="3677509674" sldId="349"/>
            <ac:graphicFrameMk id="5" creationId="{AE4E087F-EBA5-4D79-91B4-763BFA9DF7C4}"/>
          </ac:graphicFrameMkLst>
        </pc:graphicFrameChg>
        <pc:graphicFrameChg chg="add mod">
          <ac:chgData name="GOUTOS Dimitris" userId="90e6285b-8bf0-4064-a3a7-6e33c6ffe60c" providerId="ADAL" clId="{EC19661F-FDF8-4D74-B63D-22E801ADBC2A}" dt="2022-02-15T14:07:34.183" v="13357" actId="1076"/>
          <ac:graphicFrameMkLst>
            <pc:docMk/>
            <pc:sldMk cId="3677509674" sldId="349"/>
            <ac:graphicFrameMk id="7" creationId="{AA4C719B-919C-4C4A-8B23-E07A6F3C6E51}"/>
          </ac:graphicFrameMkLst>
        </pc:graphicFrameChg>
      </pc:sldChg>
      <pc:sldChg chg="addSp delSp modSp add mod">
        <pc:chgData name="GOUTOS Dimitris" userId="90e6285b-8bf0-4064-a3a7-6e33c6ffe60c" providerId="ADAL" clId="{EC19661F-FDF8-4D74-B63D-22E801ADBC2A}" dt="2022-02-15T15:39:30.951" v="14568" actId="22"/>
        <pc:sldMkLst>
          <pc:docMk/>
          <pc:sldMk cId="640536244" sldId="350"/>
        </pc:sldMkLst>
        <pc:spChg chg="mod">
          <ac:chgData name="GOUTOS Dimitris" userId="90e6285b-8bf0-4064-a3a7-6e33c6ffe60c" providerId="ADAL" clId="{EC19661F-FDF8-4D74-B63D-22E801ADBC2A}" dt="2022-02-15T15:37:52.333" v="14565" actId="403"/>
          <ac:spMkLst>
            <pc:docMk/>
            <pc:sldMk cId="640536244" sldId="350"/>
            <ac:spMk id="5" creationId="{C57EF4B0-655B-45CB-BE82-1ACA659E5908}"/>
          </ac:spMkLst>
        </pc:spChg>
        <pc:spChg chg="mod">
          <ac:chgData name="GOUTOS Dimitris" userId="90e6285b-8bf0-4064-a3a7-6e33c6ffe60c" providerId="ADAL" clId="{EC19661F-FDF8-4D74-B63D-22E801ADBC2A}" dt="2022-02-15T15:37:31.706" v="14562" actId="1076"/>
          <ac:spMkLst>
            <pc:docMk/>
            <pc:sldMk cId="640536244" sldId="350"/>
            <ac:spMk id="6" creationId="{D29A8952-AB54-4AD6-B7E4-C5F8A1A8F62A}"/>
          </ac:spMkLst>
        </pc:spChg>
        <pc:spChg chg="mod">
          <ac:chgData name="GOUTOS Dimitris" userId="90e6285b-8bf0-4064-a3a7-6e33c6ffe60c" providerId="ADAL" clId="{EC19661F-FDF8-4D74-B63D-22E801ADBC2A}" dt="2022-02-15T15:28:53.280" v="14092" actId="20577"/>
          <ac:spMkLst>
            <pc:docMk/>
            <pc:sldMk cId="640536244" sldId="350"/>
            <ac:spMk id="9" creationId="{E56935AD-8F6B-4A02-96A3-7DBD022EBE92}"/>
          </ac:spMkLst>
        </pc:spChg>
        <pc:spChg chg="add del">
          <ac:chgData name="GOUTOS Dimitris" userId="90e6285b-8bf0-4064-a3a7-6e33c6ffe60c" providerId="ADAL" clId="{EC19661F-FDF8-4D74-B63D-22E801ADBC2A}" dt="2022-02-15T15:39:30.951" v="14568" actId="22"/>
          <ac:spMkLst>
            <pc:docMk/>
            <pc:sldMk cId="640536244" sldId="350"/>
            <ac:spMk id="10" creationId="{0A3A82A4-107F-444D-8869-C413085B9904}"/>
          </ac:spMkLst>
        </pc:spChg>
        <pc:spChg chg="mod">
          <ac:chgData name="GOUTOS Dimitris" userId="90e6285b-8bf0-4064-a3a7-6e33c6ffe60c" providerId="ADAL" clId="{EC19661F-FDF8-4D74-B63D-22E801ADBC2A}" dt="2022-02-15T15:38:25.590" v="14566" actId="20577"/>
          <ac:spMkLst>
            <pc:docMk/>
            <pc:sldMk cId="640536244" sldId="350"/>
            <ac:spMk id="11" creationId="{C93A9AA0-A3A6-49F4-BA8B-49136DDB4B70}"/>
          </ac:spMkLst>
        </pc:spChg>
      </pc:sldChg>
      <pc:sldChg chg="modSp add mod">
        <pc:chgData name="GOUTOS Dimitris" userId="90e6285b-8bf0-4064-a3a7-6e33c6ffe60c" providerId="ADAL" clId="{EC19661F-FDF8-4D74-B63D-22E801ADBC2A}" dt="2022-02-15T17:02:54.135" v="14640" actId="13926"/>
        <pc:sldMkLst>
          <pc:docMk/>
          <pc:sldMk cId="911722306" sldId="351"/>
        </pc:sldMkLst>
        <pc:spChg chg="mod">
          <ac:chgData name="GOUTOS Dimitris" userId="90e6285b-8bf0-4064-a3a7-6e33c6ffe60c" providerId="ADAL" clId="{EC19661F-FDF8-4D74-B63D-22E801ADBC2A}" dt="2022-02-15T15:41:23.070" v="14638" actId="20577"/>
          <ac:spMkLst>
            <pc:docMk/>
            <pc:sldMk cId="911722306" sldId="351"/>
            <ac:spMk id="5" creationId="{C57EF4B0-655B-45CB-BE82-1ACA659E5908}"/>
          </ac:spMkLst>
        </pc:spChg>
        <pc:spChg chg="mod">
          <ac:chgData name="GOUTOS Dimitris" userId="90e6285b-8bf0-4064-a3a7-6e33c6ffe60c" providerId="ADAL" clId="{EC19661F-FDF8-4D74-B63D-22E801ADBC2A}" dt="2022-02-15T15:39:50.415" v="14573" actId="20577"/>
          <ac:spMkLst>
            <pc:docMk/>
            <pc:sldMk cId="911722306" sldId="351"/>
            <ac:spMk id="9" creationId="{E56935AD-8F6B-4A02-96A3-7DBD022EBE92}"/>
          </ac:spMkLst>
        </pc:spChg>
        <pc:spChg chg="mod">
          <ac:chgData name="GOUTOS Dimitris" userId="90e6285b-8bf0-4064-a3a7-6e33c6ffe60c" providerId="ADAL" clId="{EC19661F-FDF8-4D74-B63D-22E801ADBC2A}" dt="2022-02-15T17:02:54.135" v="14640" actId="13926"/>
          <ac:spMkLst>
            <pc:docMk/>
            <pc:sldMk cId="911722306" sldId="351"/>
            <ac:spMk id="11" creationId="{C93A9AA0-A3A6-49F4-BA8B-49136DDB4B70}"/>
          </ac:spMkLst>
        </pc:spChg>
      </pc:sldChg>
      <pc:sldChg chg="modSp mod">
        <pc:chgData name="GOUTOS Dimitris" userId="90e6285b-8bf0-4064-a3a7-6e33c6ffe60c" providerId="ADAL" clId="{EC19661F-FDF8-4D74-B63D-22E801ADBC2A}" dt="2022-02-17T15:26:04.055" v="16345" actId="1035"/>
        <pc:sldMkLst>
          <pc:docMk/>
          <pc:sldMk cId="2213982706" sldId="354"/>
        </pc:sldMkLst>
        <pc:spChg chg="mod">
          <ac:chgData name="GOUTOS Dimitris" userId="90e6285b-8bf0-4064-a3a7-6e33c6ffe60c" providerId="ADAL" clId="{EC19661F-FDF8-4D74-B63D-22E801ADBC2A}" dt="2022-02-17T15:25:54.305" v="16343" actId="14100"/>
          <ac:spMkLst>
            <pc:docMk/>
            <pc:sldMk cId="2213982706" sldId="354"/>
            <ac:spMk id="4" creationId="{00000000-0000-0000-0000-000000000000}"/>
          </ac:spMkLst>
        </pc:spChg>
        <pc:spChg chg="mod">
          <ac:chgData name="GOUTOS Dimitris" userId="90e6285b-8bf0-4064-a3a7-6e33c6ffe60c" providerId="ADAL" clId="{EC19661F-FDF8-4D74-B63D-22E801ADBC2A}" dt="2022-02-17T15:25:54.305" v="16343" actId="14100"/>
          <ac:spMkLst>
            <pc:docMk/>
            <pc:sldMk cId="2213982706" sldId="354"/>
            <ac:spMk id="22" creationId="{4C85E5B4-DB84-488B-8A03-3EBAE4F8E663}"/>
          </ac:spMkLst>
        </pc:spChg>
        <pc:spChg chg="mod">
          <ac:chgData name="GOUTOS Dimitris" userId="90e6285b-8bf0-4064-a3a7-6e33c6ffe60c" providerId="ADAL" clId="{EC19661F-FDF8-4D74-B63D-22E801ADBC2A}" dt="2022-02-17T15:25:54.305" v="16343" actId="14100"/>
          <ac:spMkLst>
            <pc:docMk/>
            <pc:sldMk cId="2213982706" sldId="354"/>
            <ac:spMk id="23" creationId="{A40C416F-6B9D-46C2-B25D-9FC509BDBA93}"/>
          </ac:spMkLst>
        </pc:spChg>
        <pc:spChg chg="mod">
          <ac:chgData name="GOUTOS Dimitris" userId="90e6285b-8bf0-4064-a3a7-6e33c6ffe60c" providerId="ADAL" clId="{EC19661F-FDF8-4D74-B63D-22E801ADBC2A}" dt="2022-02-17T15:25:54.305" v="16343" actId="14100"/>
          <ac:spMkLst>
            <pc:docMk/>
            <pc:sldMk cId="2213982706" sldId="354"/>
            <ac:spMk id="25" creationId="{F330A387-6079-44FA-B6FD-ED9ECB0352B5}"/>
          </ac:spMkLst>
        </pc:spChg>
        <pc:spChg chg="mod">
          <ac:chgData name="GOUTOS Dimitris" userId="90e6285b-8bf0-4064-a3a7-6e33c6ffe60c" providerId="ADAL" clId="{EC19661F-FDF8-4D74-B63D-22E801ADBC2A}" dt="2022-02-17T15:25:54.305" v="16343" actId="14100"/>
          <ac:spMkLst>
            <pc:docMk/>
            <pc:sldMk cId="2213982706" sldId="354"/>
            <ac:spMk id="26" creationId="{42CB57F5-AC58-4915-B935-B8635FCDBCCC}"/>
          </ac:spMkLst>
        </pc:spChg>
        <pc:grpChg chg="mod">
          <ac:chgData name="GOUTOS Dimitris" userId="90e6285b-8bf0-4064-a3a7-6e33c6ffe60c" providerId="ADAL" clId="{EC19661F-FDF8-4D74-B63D-22E801ADBC2A}" dt="2022-02-17T15:25:54.305" v="16343" actId="14100"/>
          <ac:grpSpMkLst>
            <pc:docMk/>
            <pc:sldMk cId="2213982706" sldId="354"/>
            <ac:grpSpMk id="16" creationId="{E7A0FF2D-9E3F-470F-9A1B-2130B327D5E5}"/>
          </ac:grpSpMkLst>
        </pc:grpChg>
        <pc:grpChg chg="mod">
          <ac:chgData name="GOUTOS Dimitris" userId="90e6285b-8bf0-4064-a3a7-6e33c6ffe60c" providerId="ADAL" clId="{EC19661F-FDF8-4D74-B63D-22E801ADBC2A}" dt="2022-02-17T15:26:04.055" v="16345" actId="1035"/>
          <ac:grpSpMkLst>
            <pc:docMk/>
            <pc:sldMk cId="2213982706" sldId="354"/>
            <ac:grpSpMk id="24" creationId="{692A509F-FAF9-472F-885D-1AD4C534393D}"/>
          </ac:grpSpMkLst>
        </pc:grpChg>
        <pc:graphicFrameChg chg="mod">
          <ac:chgData name="GOUTOS Dimitris" userId="90e6285b-8bf0-4064-a3a7-6e33c6ffe60c" providerId="ADAL" clId="{EC19661F-FDF8-4D74-B63D-22E801ADBC2A}" dt="2022-02-17T15:25:54.305" v="16343" actId="14100"/>
          <ac:graphicFrameMkLst>
            <pc:docMk/>
            <pc:sldMk cId="2213982706" sldId="354"/>
            <ac:graphicFrameMk id="19" creationId="{4BCAE6C0-BBA0-4334-96D3-BF34FD17B5DA}"/>
          </ac:graphicFrameMkLst>
        </pc:graphicFrameChg>
      </pc:sldChg>
      <pc:sldChg chg="modSp">
        <pc:chgData name="GOUTOS Dimitris" userId="90e6285b-8bf0-4064-a3a7-6e33c6ffe60c" providerId="ADAL" clId="{EC19661F-FDF8-4D74-B63D-22E801ADBC2A}" dt="2022-02-17T08:44:41.567" v="14668"/>
        <pc:sldMkLst>
          <pc:docMk/>
          <pc:sldMk cId="742682272" sldId="355"/>
        </pc:sldMkLst>
        <pc:graphicFrameChg chg="mod">
          <ac:chgData name="GOUTOS Dimitris" userId="90e6285b-8bf0-4064-a3a7-6e33c6ffe60c" providerId="ADAL" clId="{EC19661F-FDF8-4D74-B63D-22E801ADBC2A}" dt="2022-02-17T08:44:41.567" v="14668"/>
          <ac:graphicFrameMkLst>
            <pc:docMk/>
            <pc:sldMk cId="742682272" sldId="355"/>
            <ac:graphicFrameMk id="11" creationId="{99A3117A-8E57-4308-85CB-91193915424E}"/>
          </ac:graphicFrameMkLst>
        </pc:graphicFrameChg>
      </pc:sldChg>
      <pc:sldChg chg="ord">
        <pc:chgData name="GOUTOS Dimitris" userId="90e6285b-8bf0-4064-a3a7-6e33c6ffe60c" providerId="ADAL" clId="{EC19661F-FDF8-4D74-B63D-22E801ADBC2A}" dt="2022-02-17T13:38:49.375" v="15604"/>
        <pc:sldMkLst>
          <pc:docMk/>
          <pc:sldMk cId="3086272925" sldId="357"/>
        </pc:sldMkLst>
      </pc:sldChg>
      <pc:sldChg chg="modSp add mod">
        <pc:chgData name="GOUTOS Dimitris" userId="90e6285b-8bf0-4064-a3a7-6e33c6ffe60c" providerId="ADAL" clId="{EC19661F-FDF8-4D74-B63D-22E801ADBC2A}" dt="2022-02-17T08:55:59.304" v="14760" actId="2710"/>
        <pc:sldMkLst>
          <pc:docMk/>
          <pc:sldMk cId="1156613776" sldId="358"/>
        </pc:sldMkLst>
        <pc:spChg chg="mod">
          <ac:chgData name="GOUTOS Dimitris" userId="90e6285b-8bf0-4064-a3a7-6e33c6ffe60c" providerId="ADAL" clId="{EC19661F-FDF8-4D74-B63D-22E801ADBC2A}" dt="2022-02-17T08:55:59.304" v="14760" actId="2710"/>
          <ac:spMkLst>
            <pc:docMk/>
            <pc:sldMk cId="1156613776" sldId="358"/>
            <ac:spMk id="5" creationId="{C57EF4B0-655B-45CB-BE82-1ACA659E5908}"/>
          </ac:spMkLst>
        </pc:spChg>
        <pc:spChg chg="mod">
          <ac:chgData name="GOUTOS Dimitris" userId="90e6285b-8bf0-4064-a3a7-6e33c6ffe60c" providerId="ADAL" clId="{EC19661F-FDF8-4D74-B63D-22E801ADBC2A}" dt="2022-02-17T08:49:12.423" v="14758" actId="20577"/>
          <ac:spMkLst>
            <pc:docMk/>
            <pc:sldMk cId="1156613776" sldId="358"/>
            <ac:spMk id="7" creationId="{BCBDB15D-A853-46E3-9695-02806C24651A}"/>
          </ac:spMkLst>
        </pc:spChg>
      </pc:sldChg>
      <pc:sldChg chg="addSp delSp modSp add mod">
        <pc:chgData name="GOUTOS Dimitris" userId="90e6285b-8bf0-4064-a3a7-6e33c6ffe60c" providerId="ADAL" clId="{EC19661F-FDF8-4D74-B63D-22E801ADBC2A}" dt="2022-02-17T09:06:47.702" v="14805" actId="1076"/>
        <pc:sldMkLst>
          <pc:docMk/>
          <pc:sldMk cId="2375159328" sldId="359"/>
        </pc:sldMkLst>
        <pc:spChg chg="add del mod">
          <ac:chgData name="GOUTOS Dimitris" userId="90e6285b-8bf0-4064-a3a7-6e33c6ffe60c" providerId="ADAL" clId="{EC19661F-FDF8-4D74-B63D-22E801ADBC2A}" dt="2022-02-17T09:06:17.925" v="14798" actId="478"/>
          <ac:spMkLst>
            <pc:docMk/>
            <pc:sldMk cId="2375159328" sldId="359"/>
            <ac:spMk id="3" creationId="{00FE24E2-C4DC-423B-92B0-22C0FBDF57E2}"/>
          </ac:spMkLst>
        </pc:spChg>
        <pc:spChg chg="del">
          <ac:chgData name="GOUTOS Dimitris" userId="90e6285b-8bf0-4064-a3a7-6e33c6ffe60c" providerId="ADAL" clId="{EC19661F-FDF8-4D74-B63D-22E801ADBC2A}" dt="2022-02-17T09:06:15.186" v="14797" actId="478"/>
          <ac:spMkLst>
            <pc:docMk/>
            <pc:sldMk cId="2375159328" sldId="359"/>
            <ac:spMk id="5" creationId="{C57EF4B0-655B-45CB-BE82-1ACA659E5908}"/>
          </ac:spMkLst>
        </pc:spChg>
        <pc:spChg chg="mod">
          <ac:chgData name="GOUTOS Dimitris" userId="90e6285b-8bf0-4064-a3a7-6e33c6ffe60c" providerId="ADAL" clId="{EC19661F-FDF8-4D74-B63D-22E801ADBC2A}" dt="2022-02-17T09:06:47.702" v="14805" actId="1076"/>
          <ac:spMkLst>
            <pc:docMk/>
            <pc:sldMk cId="2375159328" sldId="359"/>
            <ac:spMk id="7" creationId="{774C99FC-8B5A-4FE3-BAC0-8759790DC1AA}"/>
          </ac:spMkLst>
        </pc:spChg>
        <pc:spChg chg="del">
          <ac:chgData name="GOUTOS Dimitris" userId="90e6285b-8bf0-4064-a3a7-6e33c6ffe60c" providerId="ADAL" clId="{EC19661F-FDF8-4D74-B63D-22E801ADBC2A}" dt="2022-02-17T09:06:18.973" v="14799" actId="478"/>
          <ac:spMkLst>
            <pc:docMk/>
            <pc:sldMk cId="2375159328" sldId="359"/>
            <ac:spMk id="11" creationId="{D1849E62-49BE-4132-8844-4B7B9AF7F986}"/>
          </ac:spMkLst>
        </pc:spChg>
      </pc:sldChg>
      <pc:sldChg chg="addSp delSp modSp add mod">
        <pc:chgData name="GOUTOS Dimitris" userId="90e6285b-8bf0-4064-a3a7-6e33c6ffe60c" providerId="ADAL" clId="{EC19661F-FDF8-4D74-B63D-22E801ADBC2A}" dt="2022-02-17T11:48:00.012" v="15070" actId="20577"/>
        <pc:sldMkLst>
          <pc:docMk/>
          <pc:sldMk cId="3009471933" sldId="360"/>
        </pc:sldMkLst>
        <pc:spChg chg="add del mod">
          <ac:chgData name="GOUTOS Dimitris" userId="90e6285b-8bf0-4064-a3a7-6e33c6ffe60c" providerId="ADAL" clId="{EC19661F-FDF8-4D74-B63D-22E801ADBC2A}" dt="2022-02-17T10:27:33.742" v="14861" actId="478"/>
          <ac:spMkLst>
            <pc:docMk/>
            <pc:sldMk cId="3009471933" sldId="360"/>
            <ac:spMk id="3" creationId="{D6D6B187-ED59-42C0-A10D-E8BBC98E686F}"/>
          </ac:spMkLst>
        </pc:spChg>
        <pc:spChg chg="mod">
          <ac:chgData name="GOUTOS Dimitris" userId="90e6285b-8bf0-4064-a3a7-6e33c6ffe60c" providerId="ADAL" clId="{EC19661F-FDF8-4D74-B63D-22E801ADBC2A}" dt="2022-02-17T11:46:23.877" v="15023" actId="1076"/>
          <ac:spMkLst>
            <pc:docMk/>
            <pc:sldMk cId="3009471933" sldId="360"/>
            <ac:spMk id="4" creationId="{00000000-0000-0000-0000-000000000000}"/>
          </ac:spMkLst>
        </pc:spChg>
        <pc:spChg chg="del">
          <ac:chgData name="GOUTOS Dimitris" userId="90e6285b-8bf0-4064-a3a7-6e33c6ffe60c" providerId="ADAL" clId="{EC19661F-FDF8-4D74-B63D-22E801ADBC2A}" dt="2022-02-17T10:27:31.283" v="14860" actId="478"/>
          <ac:spMkLst>
            <pc:docMk/>
            <pc:sldMk cId="3009471933" sldId="360"/>
            <ac:spMk id="5" creationId="{C57EF4B0-655B-45CB-BE82-1ACA659E5908}"/>
          </ac:spMkLst>
        </pc:spChg>
        <pc:spChg chg="del">
          <ac:chgData name="GOUTOS Dimitris" userId="90e6285b-8bf0-4064-a3a7-6e33c6ffe60c" providerId="ADAL" clId="{EC19661F-FDF8-4D74-B63D-22E801ADBC2A}" dt="2022-02-17T10:27:29.593" v="14859" actId="478"/>
          <ac:spMkLst>
            <pc:docMk/>
            <pc:sldMk cId="3009471933" sldId="360"/>
            <ac:spMk id="6" creationId="{D29A8952-AB54-4AD6-B7E4-C5F8A1A8F62A}"/>
          </ac:spMkLst>
        </pc:spChg>
        <pc:spChg chg="del">
          <ac:chgData name="GOUTOS Dimitris" userId="90e6285b-8bf0-4064-a3a7-6e33c6ffe60c" providerId="ADAL" clId="{EC19661F-FDF8-4D74-B63D-22E801ADBC2A}" dt="2022-02-17T10:27:28.474" v="14858" actId="478"/>
          <ac:spMkLst>
            <pc:docMk/>
            <pc:sldMk cId="3009471933" sldId="360"/>
            <ac:spMk id="11" creationId="{C93A9AA0-A3A6-49F4-BA8B-49136DDB4B70}"/>
          </ac:spMkLst>
        </pc:spChg>
        <pc:spChg chg="mod">
          <ac:chgData name="GOUTOS Dimitris" userId="90e6285b-8bf0-4064-a3a7-6e33c6ffe60c" providerId="ADAL" clId="{EC19661F-FDF8-4D74-B63D-22E801ADBC2A}" dt="2022-02-17T11:46:51.463" v="15025" actId="1076"/>
          <ac:spMkLst>
            <pc:docMk/>
            <pc:sldMk cId="3009471933" sldId="360"/>
            <ac:spMk id="14" creationId="{4C00682F-5F4A-417F-A140-B56BD3344D21}"/>
          </ac:spMkLst>
        </pc:spChg>
        <pc:spChg chg="add mod">
          <ac:chgData name="GOUTOS Dimitris" userId="90e6285b-8bf0-4064-a3a7-6e33c6ffe60c" providerId="ADAL" clId="{EC19661F-FDF8-4D74-B63D-22E801ADBC2A}" dt="2022-02-17T11:46:38.700" v="15024" actId="1076"/>
          <ac:spMkLst>
            <pc:docMk/>
            <pc:sldMk cId="3009471933" sldId="360"/>
            <ac:spMk id="30" creationId="{B305D558-EB2D-40C7-98FE-EE3434B3AA02}"/>
          </ac:spMkLst>
        </pc:spChg>
        <pc:spChg chg="mod">
          <ac:chgData name="GOUTOS Dimitris" userId="90e6285b-8bf0-4064-a3a7-6e33c6ffe60c" providerId="ADAL" clId="{EC19661F-FDF8-4D74-B63D-22E801ADBC2A}" dt="2022-02-17T10:27:41.178" v="14862"/>
          <ac:spMkLst>
            <pc:docMk/>
            <pc:sldMk cId="3009471933" sldId="360"/>
            <ac:spMk id="33" creationId="{BA093C5B-36A1-48CB-9F39-B4547B76F45B}"/>
          </ac:spMkLst>
        </pc:spChg>
        <pc:spChg chg="mod">
          <ac:chgData name="GOUTOS Dimitris" userId="90e6285b-8bf0-4064-a3a7-6e33c6ffe60c" providerId="ADAL" clId="{EC19661F-FDF8-4D74-B63D-22E801ADBC2A}" dt="2022-02-17T10:27:41.178" v="14862"/>
          <ac:spMkLst>
            <pc:docMk/>
            <pc:sldMk cId="3009471933" sldId="360"/>
            <ac:spMk id="34" creationId="{0D05E977-328A-472E-800A-7B8E37ADA716}"/>
          </ac:spMkLst>
        </pc:spChg>
        <pc:spChg chg="mod">
          <ac:chgData name="GOUTOS Dimitris" userId="90e6285b-8bf0-4064-a3a7-6e33c6ffe60c" providerId="ADAL" clId="{EC19661F-FDF8-4D74-B63D-22E801ADBC2A}" dt="2022-02-17T10:27:41.178" v="14862"/>
          <ac:spMkLst>
            <pc:docMk/>
            <pc:sldMk cId="3009471933" sldId="360"/>
            <ac:spMk id="35" creationId="{326C67E3-BF7A-4248-A524-E194361D8480}"/>
          </ac:spMkLst>
        </pc:spChg>
        <pc:spChg chg="add mod">
          <ac:chgData name="GOUTOS Dimitris" userId="90e6285b-8bf0-4064-a3a7-6e33c6ffe60c" providerId="ADAL" clId="{EC19661F-FDF8-4D74-B63D-22E801ADBC2A}" dt="2022-02-17T11:46:38.700" v="15024" actId="1076"/>
          <ac:spMkLst>
            <pc:docMk/>
            <pc:sldMk cId="3009471933" sldId="360"/>
            <ac:spMk id="36" creationId="{522E8F69-2A9F-4AD0-B7E0-2AFE7F335464}"/>
          </ac:spMkLst>
        </pc:spChg>
        <pc:spChg chg="mod">
          <ac:chgData name="GOUTOS Dimitris" userId="90e6285b-8bf0-4064-a3a7-6e33c6ffe60c" providerId="ADAL" clId="{EC19661F-FDF8-4D74-B63D-22E801ADBC2A}" dt="2022-02-17T10:27:41.178" v="14862"/>
          <ac:spMkLst>
            <pc:docMk/>
            <pc:sldMk cId="3009471933" sldId="360"/>
            <ac:spMk id="39" creationId="{145294DD-B48F-4B22-A5FB-C43DF182E821}"/>
          </ac:spMkLst>
        </pc:spChg>
        <pc:spChg chg="mod">
          <ac:chgData name="GOUTOS Dimitris" userId="90e6285b-8bf0-4064-a3a7-6e33c6ffe60c" providerId="ADAL" clId="{EC19661F-FDF8-4D74-B63D-22E801ADBC2A}" dt="2022-02-17T10:27:41.178" v="14862"/>
          <ac:spMkLst>
            <pc:docMk/>
            <pc:sldMk cId="3009471933" sldId="360"/>
            <ac:spMk id="40" creationId="{F245624B-DEB6-45C6-9B38-6476D127D5CA}"/>
          </ac:spMkLst>
        </pc:spChg>
        <pc:spChg chg="add mod">
          <ac:chgData name="GOUTOS Dimitris" userId="90e6285b-8bf0-4064-a3a7-6e33c6ffe60c" providerId="ADAL" clId="{EC19661F-FDF8-4D74-B63D-22E801ADBC2A}" dt="2022-02-17T11:46:38.700" v="15024" actId="1076"/>
          <ac:spMkLst>
            <pc:docMk/>
            <pc:sldMk cId="3009471933" sldId="360"/>
            <ac:spMk id="41" creationId="{C0B7ECED-0BFE-4858-BCC0-7589B1ED7C2F}"/>
          </ac:spMkLst>
        </pc:spChg>
        <pc:spChg chg="mod">
          <ac:chgData name="GOUTOS Dimitris" userId="90e6285b-8bf0-4064-a3a7-6e33c6ffe60c" providerId="ADAL" clId="{EC19661F-FDF8-4D74-B63D-22E801ADBC2A}" dt="2022-02-17T10:27:41.178" v="14862"/>
          <ac:spMkLst>
            <pc:docMk/>
            <pc:sldMk cId="3009471933" sldId="360"/>
            <ac:spMk id="43" creationId="{5AED70E8-F451-4150-A16E-90E5DEC6CC3B}"/>
          </ac:spMkLst>
        </pc:spChg>
        <pc:spChg chg="mod">
          <ac:chgData name="GOUTOS Dimitris" userId="90e6285b-8bf0-4064-a3a7-6e33c6ffe60c" providerId="ADAL" clId="{EC19661F-FDF8-4D74-B63D-22E801ADBC2A}" dt="2022-02-17T10:27:41.178" v="14862"/>
          <ac:spMkLst>
            <pc:docMk/>
            <pc:sldMk cId="3009471933" sldId="360"/>
            <ac:spMk id="44" creationId="{0DB87692-EC90-40F4-A4EF-3CA7685559F4}"/>
          </ac:spMkLst>
        </pc:spChg>
        <pc:spChg chg="mod">
          <ac:chgData name="GOUTOS Dimitris" userId="90e6285b-8bf0-4064-a3a7-6e33c6ffe60c" providerId="ADAL" clId="{EC19661F-FDF8-4D74-B63D-22E801ADBC2A}" dt="2022-02-17T11:34:27.880" v="14957" actId="20577"/>
          <ac:spMkLst>
            <pc:docMk/>
            <pc:sldMk cId="3009471933" sldId="360"/>
            <ac:spMk id="45" creationId="{D1A66D98-2658-40C6-9E8A-4E2497A03BAA}"/>
          </ac:spMkLst>
        </pc:spChg>
        <pc:spChg chg="add mod">
          <ac:chgData name="GOUTOS Dimitris" userId="90e6285b-8bf0-4064-a3a7-6e33c6ffe60c" providerId="ADAL" clId="{EC19661F-FDF8-4D74-B63D-22E801ADBC2A}" dt="2022-02-17T11:46:38.700" v="15024" actId="1076"/>
          <ac:spMkLst>
            <pc:docMk/>
            <pc:sldMk cId="3009471933" sldId="360"/>
            <ac:spMk id="46" creationId="{BEE12C87-DBEB-42BF-835D-AF75FA0488CC}"/>
          </ac:spMkLst>
        </pc:spChg>
        <pc:spChg chg="mod">
          <ac:chgData name="GOUTOS Dimitris" userId="90e6285b-8bf0-4064-a3a7-6e33c6ffe60c" providerId="ADAL" clId="{EC19661F-FDF8-4D74-B63D-22E801ADBC2A}" dt="2022-02-17T10:27:41.178" v="14862"/>
          <ac:spMkLst>
            <pc:docMk/>
            <pc:sldMk cId="3009471933" sldId="360"/>
            <ac:spMk id="48" creationId="{2187E415-09B8-42B3-BE55-7A7C38671AAA}"/>
          </ac:spMkLst>
        </pc:spChg>
        <pc:spChg chg="mod">
          <ac:chgData name="GOUTOS Dimitris" userId="90e6285b-8bf0-4064-a3a7-6e33c6ffe60c" providerId="ADAL" clId="{EC19661F-FDF8-4D74-B63D-22E801ADBC2A}" dt="2022-02-17T10:27:41.178" v="14862"/>
          <ac:spMkLst>
            <pc:docMk/>
            <pc:sldMk cId="3009471933" sldId="360"/>
            <ac:spMk id="51" creationId="{0024FE21-F84F-4365-9686-B65DD13444A2}"/>
          </ac:spMkLst>
        </pc:spChg>
        <pc:spChg chg="mod">
          <ac:chgData name="GOUTOS Dimitris" userId="90e6285b-8bf0-4064-a3a7-6e33c6ffe60c" providerId="ADAL" clId="{EC19661F-FDF8-4D74-B63D-22E801ADBC2A}" dt="2022-02-17T10:27:41.178" v="14862"/>
          <ac:spMkLst>
            <pc:docMk/>
            <pc:sldMk cId="3009471933" sldId="360"/>
            <ac:spMk id="52" creationId="{20211814-8EA1-480F-AEAA-B057A0857492}"/>
          </ac:spMkLst>
        </pc:spChg>
        <pc:spChg chg="mod">
          <ac:chgData name="GOUTOS Dimitris" userId="90e6285b-8bf0-4064-a3a7-6e33c6ffe60c" providerId="ADAL" clId="{EC19661F-FDF8-4D74-B63D-22E801ADBC2A}" dt="2022-02-17T11:34:32.008" v="14960" actId="20577"/>
          <ac:spMkLst>
            <pc:docMk/>
            <pc:sldMk cId="3009471933" sldId="360"/>
            <ac:spMk id="53" creationId="{1AB5D9C7-F997-4233-AA09-B2948F51E80C}"/>
          </ac:spMkLst>
        </pc:spChg>
        <pc:spChg chg="add mod">
          <ac:chgData name="GOUTOS Dimitris" userId="90e6285b-8bf0-4064-a3a7-6e33c6ffe60c" providerId="ADAL" clId="{EC19661F-FDF8-4D74-B63D-22E801ADBC2A}" dt="2022-02-17T11:46:38.700" v="15024" actId="1076"/>
          <ac:spMkLst>
            <pc:docMk/>
            <pc:sldMk cId="3009471933" sldId="360"/>
            <ac:spMk id="54" creationId="{5399A2F9-BB21-4325-8470-D9A63AFAFE60}"/>
          </ac:spMkLst>
        </pc:spChg>
        <pc:spChg chg="add del mod">
          <ac:chgData name="GOUTOS Dimitris" userId="90e6285b-8bf0-4064-a3a7-6e33c6ffe60c" providerId="ADAL" clId="{EC19661F-FDF8-4D74-B63D-22E801ADBC2A}" dt="2022-02-17T11:34:54.321" v="14966" actId="478"/>
          <ac:spMkLst>
            <pc:docMk/>
            <pc:sldMk cId="3009471933" sldId="360"/>
            <ac:spMk id="55" creationId="{29D95B94-FADC-4242-8606-5D6CD176269F}"/>
          </ac:spMkLst>
        </pc:spChg>
        <pc:spChg chg="mod">
          <ac:chgData name="GOUTOS Dimitris" userId="90e6285b-8bf0-4064-a3a7-6e33c6ffe60c" providerId="ADAL" clId="{EC19661F-FDF8-4D74-B63D-22E801ADBC2A}" dt="2022-02-17T10:27:41.178" v="14862"/>
          <ac:spMkLst>
            <pc:docMk/>
            <pc:sldMk cId="3009471933" sldId="360"/>
            <ac:spMk id="58" creationId="{19FAE9D5-9DDD-4037-958E-2F4443695CEB}"/>
          </ac:spMkLst>
        </pc:spChg>
        <pc:spChg chg="mod">
          <ac:chgData name="GOUTOS Dimitris" userId="90e6285b-8bf0-4064-a3a7-6e33c6ffe60c" providerId="ADAL" clId="{EC19661F-FDF8-4D74-B63D-22E801ADBC2A}" dt="2022-02-17T10:27:41.178" v="14862"/>
          <ac:spMkLst>
            <pc:docMk/>
            <pc:sldMk cId="3009471933" sldId="360"/>
            <ac:spMk id="59" creationId="{6CA7EB3B-F748-4764-BF65-A295859C9AE1}"/>
          </ac:spMkLst>
        </pc:spChg>
        <pc:spChg chg="add del mod">
          <ac:chgData name="GOUTOS Dimitris" userId="90e6285b-8bf0-4064-a3a7-6e33c6ffe60c" providerId="ADAL" clId="{EC19661F-FDF8-4D74-B63D-22E801ADBC2A}" dt="2022-02-17T11:34:53.056" v="14965" actId="478"/>
          <ac:spMkLst>
            <pc:docMk/>
            <pc:sldMk cId="3009471933" sldId="360"/>
            <ac:spMk id="60" creationId="{FDFBE588-FE1B-4963-B0B3-82B6EB39EB10}"/>
          </ac:spMkLst>
        </pc:spChg>
        <pc:spChg chg="add mod">
          <ac:chgData name="GOUTOS Dimitris" userId="90e6285b-8bf0-4064-a3a7-6e33c6ffe60c" providerId="ADAL" clId="{EC19661F-FDF8-4D74-B63D-22E801ADBC2A}" dt="2022-02-17T11:46:38.700" v="15024" actId="1076"/>
          <ac:spMkLst>
            <pc:docMk/>
            <pc:sldMk cId="3009471933" sldId="360"/>
            <ac:spMk id="61" creationId="{94DC90AA-FBE3-4E33-AE4E-B38FC6CDA7B4}"/>
          </ac:spMkLst>
        </pc:spChg>
        <pc:spChg chg="mod">
          <ac:chgData name="GOUTOS Dimitris" userId="90e6285b-8bf0-4064-a3a7-6e33c6ffe60c" providerId="ADAL" clId="{EC19661F-FDF8-4D74-B63D-22E801ADBC2A}" dt="2022-02-17T10:27:41.178" v="14862"/>
          <ac:spMkLst>
            <pc:docMk/>
            <pc:sldMk cId="3009471933" sldId="360"/>
            <ac:spMk id="63" creationId="{9E736832-8A34-45DC-AE01-190A5D8B697B}"/>
          </ac:spMkLst>
        </pc:spChg>
        <pc:spChg chg="mod">
          <ac:chgData name="GOUTOS Dimitris" userId="90e6285b-8bf0-4064-a3a7-6e33c6ffe60c" providerId="ADAL" clId="{EC19661F-FDF8-4D74-B63D-22E801ADBC2A}" dt="2022-02-17T10:27:41.178" v="14862"/>
          <ac:spMkLst>
            <pc:docMk/>
            <pc:sldMk cId="3009471933" sldId="360"/>
            <ac:spMk id="64" creationId="{FB050DA1-A4E5-4349-B248-2298E10CD428}"/>
          </ac:spMkLst>
        </pc:spChg>
        <pc:spChg chg="add mod">
          <ac:chgData name="GOUTOS Dimitris" userId="90e6285b-8bf0-4064-a3a7-6e33c6ffe60c" providerId="ADAL" clId="{EC19661F-FDF8-4D74-B63D-22E801ADBC2A}" dt="2022-02-17T11:46:38.700" v="15024" actId="1076"/>
          <ac:spMkLst>
            <pc:docMk/>
            <pc:sldMk cId="3009471933" sldId="360"/>
            <ac:spMk id="65" creationId="{5475EFD6-66C4-4C18-8657-4F03DBAB45F5}"/>
          </ac:spMkLst>
        </pc:spChg>
        <pc:spChg chg="add mod">
          <ac:chgData name="GOUTOS Dimitris" userId="90e6285b-8bf0-4064-a3a7-6e33c6ffe60c" providerId="ADAL" clId="{EC19661F-FDF8-4D74-B63D-22E801ADBC2A}" dt="2022-02-17T11:46:38.700" v="15024" actId="1076"/>
          <ac:spMkLst>
            <pc:docMk/>
            <pc:sldMk cId="3009471933" sldId="360"/>
            <ac:spMk id="66" creationId="{5F01BF4E-94DB-4A74-A727-FA5DC04F1D45}"/>
          </ac:spMkLst>
        </pc:spChg>
        <pc:spChg chg="mod">
          <ac:chgData name="GOUTOS Dimitris" userId="90e6285b-8bf0-4064-a3a7-6e33c6ffe60c" providerId="ADAL" clId="{EC19661F-FDF8-4D74-B63D-22E801ADBC2A}" dt="2022-02-17T10:27:41.178" v="14862"/>
          <ac:spMkLst>
            <pc:docMk/>
            <pc:sldMk cId="3009471933" sldId="360"/>
            <ac:spMk id="68" creationId="{51636BBC-8EB9-4559-AB81-88E14599A55B}"/>
          </ac:spMkLst>
        </pc:spChg>
        <pc:spChg chg="mod">
          <ac:chgData name="GOUTOS Dimitris" userId="90e6285b-8bf0-4064-a3a7-6e33c6ffe60c" providerId="ADAL" clId="{EC19661F-FDF8-4D74-B63D-22E801ADBC2A}" dt="2022-02-17T11:47:35.153" v="15063" actId="20577"/>
          <ac:spMkLst>
            <pc:docMk/>
            <pc:sldMk cId="3009471933" sldId="360"/>
            <ac:spMk id="69" creationId="{0D641D27-D226-4B02-9F1F-3FF9475385A3}"/>
          </ac:spMkLst>
        </pc:spChg>
        <pc:spChg chg="add mod">
          <ac:chgData name="GOUTOS Dimitris" userId="90e6285b-8bf0-4064-a3a7-6e33c6ffe60c" providerId="ADAL" clId="{EC19661F-FDF8-4D74-B63D-22E801ADBC2A}" dt="2022-02-17T11:46:38.700" v="15024" actId="1076"/>
          <ac:spMkLst>
            <pc:docMk/>
            <pc:sldMk cId="3009471933" sldId="360"/>
            <ac:spMk id="70" creationId="{032C32EE-531C-48A6-98F1-8238A82555BF}"/>
          </ac:spMkLst>
        </pc:spChg>
        <pc:spChg chg="add mod">
          <ac:chgData name="GOUTOS Dimitris" userId="90e6285b-8bf0-4064-a3a7-6e33c6ffe60c" providerId="ADAL" clId="{EC19661F-FDF8-4D74-B63D-22E801ADBC2A}" dt="2022-02-17T11:46:38.700" v="15024" actId="1076"/>
          <ac:spMkLst>
            <pc:docMk/>
            <pc:sldMk cId="3009471933" sldId="360"/>
            <ac:spMk id="71" creationId="{6655C76A-EAE6-4473-86EF-95F0B620D56A}"/>
          </ac:spMkLst>
        </pc:spChg>
        <pc:spChg chg="mod">
          <ac:chgData name="GOUTOS Dimitris" userId="90e6285b-8bf0-4064-a3a7-6e33c6ffe60c" providerId="ADAL" clId="{EC19661F-FDF8-4D74-B63D-22E801ADBC2A}" dt="2022-02-17T10:27:41.178" v="14862"/>
          <ac:spMkLst>
            <pc:docMk/>
            <pc:sldMk cId="3009471933" sldId="360"/>
            <ac:spMk id="73" creationId="{DD8D204D-081C-46CD-A6CE-DE73BE0B689F}"/>
          </ac:spMkLst>
        </pc:spChg>
        <pc:spChg chg="mod">
          <ac:chgData name="GOUTOS Dimitris" userId="90e6285b-8bf0-4064-a3a7-6e33c6ffe60c" providerId="ADAL" clId="{EC19661F-FDF8-4D74-B63D-22E801ADBC2A}" dt="2022-02-17T11:48:00.012" v="15070" actId="20577"/>
          <ac:spMkLst>
            <pc:docMk/>
            <pc:sldMk cId="3009471933" sldId="360"/>
            <ac:spMk id="74" creationId="{9989B9E0-A3A0-4640-9383-CFA376FF7A7E}"/>
          </ac:spMkLst>
        </pc:spChg>
        <pc:spChg chg="mod">
          <ac:chgData name="GOUTOS Dimitris" userId="90e6285b-8bf0-4064-a3a7-6e33c6ffe60c" providerId="ADAL" clId="{EC19661F-FDF8-4D74-B63D-22E801ADBC2A}" dt="2022-02-17T10:31:20.210" v="14884" actId="208"/>
          <ac:spMkLst>
            <pc:docMk/>
            <pc:sldMk cId="3009471933" sldId="360"/>
            <ac:spMk id="76" creationId="{9AF1BFFA-308A-40C5-ABB5-A610B71ADFE4}"/>
          </ac:spMkLst>
        </pc:spChg>
        <pc:spChg chg="mod">
          <ac:chgData name="GOUTOS Dimitris" userId="90e6285b-8bf0-4064-a3a7-6e33c6ffe60c" providerId="ADAL" clId="{EC19661F-FDF8-4D74-B63D-22E801ADBC2A}" dt="2022-02-17T10:27:41.178" v="14862"/>
          <ac:spMkLst>
            <pc:docMk/>
            <pc:sldMk cId="3009471933" sldId="360"/>
            <ac:spMk id="79" creationId="{7ADDCE79-01F5-422F-A962-BB246A247A07}"/>
          </ac:spMkLst>
        </pc:spChg>
        <pc:spChg chg="add mod">
          <ac:chgData name="GOUTOS Dimitris" userId="90e6285b-8bf0-4064-a3a7-6e33c6ffe60c" providerId="ADAL" clId="{EC19661F-FDF8-4D74-B63D-22E801ADBC2A}" dt="2022-02-17T11:46:38.700" v="15024" actId="1076"/>
          <ac:spMkLst>
            <pc:docMk/>
            <pc:sldMk cId="3009471933" sldId="360"/>
            <ac:spMk id="81" creationId="{D7213466-F221-4299-8070-6D09D9D38560}"/>
          </ac:spMkLst>
        </pc:spChg>
        <pc:spChg chg="mod">
          <ac:chgData name="GOUTOS Dimitris" userId="90e6285b-8bf0-4064-a3a7-6e33c6ffe60c" providerId="ADAL" clId="{EC19661F-FDF8-4D74-B63D-22E801ADBC2A}" dt="2022-02-17T10:27:41.178" v="14862"/>
          <ac:spMkLst>
            <pc:docMk/>
            <pc:sldMk cId="3009471933" sldId="360"/>
            <ac:spMk id="83" creationId="{B45D5037-EFCE-4FC6-87AB-C06CDAE79BC3}"/>
          </ac:spMkLst>
        </pc:spChg>
        <pc:spChg chg="add mod">
          <ac:chgData name="GOUTOS Dimitris" userId="90e6285b-8bf0-4064-a3a7-6e33c6ffe60c" providerId="ADAL" clId="{EC19661F-FDF8-4D74-B63D-22E801ADBC2A}" dt="2022-02-17T11:46:38.700" v="15024" actId="1076"/>
          <ac:spMkLst>
            <pc:docMk/>
            <pc:sldMk cId="3009471933" sldId="360"/>
            <ac:spMk id="85" creationId="{838CFB4E-3D18-47C1-9668-5480EBE001B1}"/>
          </ac:spMkLst>
        </pc:spChg>
        <pc:spChg chg="mod">
          <ac:chgData name="GOUTOS Dimitris" userId="90e6285b-8bf0-4064-a3a7-6e33c6ffe60c" providerId="ADAL" clId="{EC19661F-FDF8-4D74-B63D-22E801ADBC2A}" dt="2022-02-17T10:27:41.178" v="14862"/>
          <ac:spMkLst>
            <pc:docMk/>
            <pc:sldMk cId="3009471933" sldId="360"/>
            <ac:spMk id="87" creationId="{7BCBBAD5-3B4E-4177-9F17-4FF5D451813E}"/>
          </ac:spMkLst>
        </pc:spChg>
        <pc:spChg chg="mod">
          <ac:chgData name="GOUTOS Dimitris" userId="90e6285b-8bf0-4064-a3a7-6e33c6ffe60c" providerId="ADAL" clId="{EC19661F-FDF8-4D74-B63D-22E801ADBC2A}" dt="2022-02-17T10:27:41.178" v="14862"/>
          <ac:spMkLst>
            <pc:docMk/>
            <pc:sldMk cId="3009471933" sldId="360"/>
            <ac:spMk id="88" creationId="{F9EC0562-D7F9-428F-B59C-914E10BFA177}"/>
          </ac:spMkLst>
        </pc:spChg>
        <pc:spChg chg="mod">
          <ac:chgData name="GOUTOS Dimitris" userId="90e6285b-8bf0-4064-a3a7-6e33c6ffe60c" providerId="ADAL" clId="{EC19661F-FDF8-4D74-B63D-22E801ADBC2A}" dt="2022-02-17T10:27:41.178" v="14862"/>
          <ac:spMkLst>
            <pc:docMk/>
            <pc:sldMk cId="3009471933" sldId="360"/>
            <ac:spMk id="89" creationId="{7C6F301A-8C2E-4E0F-BB01-FF8871DBDFF2}"/>
          </ac:spMkLst>
        </pc:spChg>
        <pc:spChg chg="mod">
          <ac:chgData name="GOUTOS Dimitris" userId="90e6285b-8bf0-4064-a3a7-6e33c6ffe60c" providerId="ADAL" clId="{EC19661F-FDF8-4D74-B63D-22E801ADBC2A}" dt="2022-02-17T10:27:41.178" v="14862"/>
          <ac:spMkLst>
            <pc:docMk/>
            <pc:sldMk cId="3009471933" sldId="360"/>
            <ac:spMk id="94" creationId="{9D3DBABC-98B6-497C-A4E3-BB655D00DEFD}"/>
          </ac:spMkLst>
        </pc:spChg>
        <pc:spChg chg="mod">
          <ac:chgData name="GOUTOS Dimitris" userId="90e6285b-8bf0-4064-a3a7-6e33c6ffe60c" providerId="ADAL" clId="{EC19661F-FDF8-4D74-B63D-22E801ADBC2A}" dt="2022-02-17T10:27:41.178" v="14862"/>
          <ac:spMkLst>
            <pc:docMk/>
            <pc:sldMk cId="3009471933" sldId="360"/>
            <ac:spMk id="95" creationId="{2EFE1562-2E5E-4555-B2BC-786B609A0B7C}"/>
          </ac:spMkLst>
        </pc:spChg>
        <pc:spChg chg="mod">
          <ac:chgData name="GOUTOS Dimitris" userId="90e6285b-8bf0-4064-a3a7-6e33c6ffe60c" providerId="ADAL" clId="{EC19661F-FDF8-4D74-B63D-22E801ADBC2A}" dt="2022-02-17T10:27:41.178" v="14862"/>
          <ac:spMkLst>
            <pc:docMk/>
            <pc:sldMk cId="3009471933" sldId="360"/>
            <ac:spMk id="97" creationId="{1051832A-82A4-41E5-8E31-BE66C562A28E}"/>
          </ac:spMkLst>
        </pc:spChg>
        <pc:spChg chg="mod">
          <ac:chgData name="GOUTOS Dimitris" userId="90e6285b-8bf0-4064-a3a7-6e33c6ffe60c" providerId="ADAL" clId="{EC19661F-FDF8-4D74-B63D-22E801ADBC2A}" dt="2022-02-17T10:27:41.178" v="14862"/>
          <ac:spMkLst>
            <pc:docMk/>
            <pc:sldMk cId="3009471933" sldId="360"/>
            <ac:spMk id="98" creationId="{88AFA5E4-8108-45CC-8462-B8E62B37F088}"/>
          </ac:spMkLst>
        </pc:spChg>
        <pc:spChg chg="mod">
          <ac:chgData name="GOUTOS Dimitris" userId="90e6285b-8bf0-4064-a3a7-6e33c6ffe60c" providerId="ADAL" clId="{EC19661F-FDF8-4D74-B63D-22E801ADBC2A}" dt="2022-02-17T10:27:41.178" v="14862"/>
          <ac:spMkLst>
            <pc:docMk/>
            <pc:sldMk cId="3009471933" sldId="360"/>
            <ac:spMk id="100" creationId="{F157ABA2-38F2-49E7-8B8E-FBC75A863963}"/>
          </ac:spMkLst>
        </pc:spChg>
        <pc:spChg chg="mod">
          <ac:chgData name="GOUTOS Dimitris" userId="90e6285b-8bf0-4064-a3a7-6e33c6ffe60c" providerId="ADAL" clId="{EC19661F-FDF8-4D74-B63D-22E801ADBC2A}" dt="2022-02-17T10:27:41.178" v="14862"/>
          <ac:spMkLst>
            <pc:docMk/>
            <pc:sldMk cId="3009471933" sldId="360"/>
            <ac:spMk id="101" creationId="{6F3AA503-9C61-416C-8C7A-603AC87FFEA5}"/>
          </ac:spMkLst>
        </pc:spChg>
        <pc:spChg chg="mod">
          <ac:chgData name="GOUTOS Dimitris" userId="90e6285b-8bf0-4064-a3a7-6e33c6ffe60c" providerId="ADAL" clId="{EC19661F-FDF8-4D74-B63D-22E801ADBC2A}" dt="2022-02-17T10:27:41.178" v="14862"/>
          <ac:spMkLst>
            <pc:docMk/>
            <pc:sldMk cId="3009471933" sldId="360"/>
            <ac:spMk id="103" creationId="{E379DAF1-046B-42BA-A46C-F88CA2609B66}"/>
          </ac:spMkLst>
        </pc:spChg>
        <pc:spChg chg="mod">
          <ac:chgData name="GOUTOS Dimitris" userId="90e6285b-8bf0-4064-a3a7-6e33c6ffe60c" providerId="ADAL" clId="{EC19661F-FDF8-4D74-B63D-22E801ADBC2A}" dt="2022-02-17T10:27:41.178" v="14862"/>
          <ac:spMkLst>
            <pc:docMk/>
            <pc:sldMk cId="3009471933" sldId="360"/>
            <ac:spMk id="104" creationId="{E49A1460-D759-4076-A09A-0941F47EBE67}"/>
          </ac:spMkLst>
        </pc:spChg>
        <pc:spChg chg="add mod">
          <ac:chgData name="GOUTOS Dimitris" userId="90e6285b-8bf0-4064-a3a7-6e33c6ffe60c" providerId="ADAL" clId="{EC19661F-FDF8-4D74-B63D-22E801ADBC2A}" dt="2022-02-17T11:46:38.700" v="15024" actId="1076"/>
          <ac:spMkLst>
            <pc:docMk/>
            <pc:sldMk cId="3009471933" sldId="360"/>
            <ac:spMk id="105" creationId="{ACCB0F99-64EE-4445-A33D-98DD12F27F93}"/>
          </ac:spMkLst>
        </pc:spChg>
        <pc:spChg chg="add mod">
          <ac:chgData name="GOUTOS Dimitris" userId="90e6285b-8bf0-4064-a3a7-6e33c6ffe60c" providerId="ADAL" clId="{EC19661F-FDF8-4D74-B63D-22E801ADBC2A}" dt="2022-02-17T11:46:38.700" v="15024" actId="1076"/>
          <ac:spMkLst>
            <pc:docMk/>
            <pc:sldMk cId="3009471933" sldId="360"/>
            <ac:spMk id="106" creationId="{5787E28D-6BF3-4F19-82A7-629AF38A378D}"/>
          </ac:spMkLst>
        </pc:spChg>
        <pc:spChg chg="add mod">
          <ac:chgData name="GOUTOS Dimitris" userId="90e6285b-8bf0-4064-a3a7-6e33c6ffe60c" providerId="ADAL" clId="{EC19661F-FDF8-4D74-B63D-22E801ADBC2A}" dt="2022-02-17T11:46:38.700" v="15024" actId="1076"/>
          <ac:spMkLst>
            <pc:docMk/>
            <pc:sldMk cId="3009471933" sldId="360"/>
            <ac:spMk id="107" creationId="{0A762BC3-D31C-4B08-895B-4F3FF846F02C}"/>
          </ac:spMkLst>
        </pc:spChg>
        <pc:spChg chg="add mod">
          <ac:chgData name="GOUTOS Dimitris" userId="90e6285b-8bf0-4064-a3a7-6e33c6ffe60c" providerId="ADAL" clId="{EC19661F-FDF8-4D74-B63D-22E801ADBC2A}" dt="2022-02-17T11:46:38.700" v="15024" actId="1076"/>
          <ac:spMkLst>
            <pc:docMk/>
            <pc:sldMk cId="3009471933" sldId="360"/>
            <ac:spMk id="108" creationId="{DBBEBAE2-F3FC-403F-A1C2-E59D4D4D4E0C}"/>
          </ac:spMkLst>
        </pc:spChg>
        <pc:spChg chg="mod">
          <ac:chgData name="GOUTOS Dimitris" userId="90e6285b-8bf0-4064-a3a7-6e33c6ffe60c" providerId="ADAL" clId="{EC19661F-FDF8-4D74-B63D-22E801ADBC2A}" dt="2022-02-17T10:27:41.178" v="14862"/>
          <ac:spMkLst>
            <pc:docMk/>
            <pc:sldMk cId="3009471933" sldId="360"/>
            <ac:spMk id="112" creationId="{13420268-0922-4379-B2DD-A5EA768E5AAC}"/>
          </ac:spMkLst>
        </pc:spChg>
        <pc:spChg chg="mod">
          <ac:chgData name="GOUTOS Dimitris" userId="90e6285b-8bf0-4064-a3a7-6e33c6ffe60c" providerId="ADAL" clId="{EC19661F-FDF8-4D74-B63D-22E801ADBC2A}" dt="2022-02-17T10:27:41.178" v="14862"/>
          <ac:spMkLst>
            <pc:docMk/>
            <pc:sldMk cId="3009471933" sldId="360"/>
            <ac:spMk id="113" creationId="{7CD840FF-070F-4D1A-B592-1F8E1A002CDA}"/>
          </ac:spMkLst>
        </pc:spChg>
        <pc:spChg chg="add mod">
          <ac:chgData name="GOUTOS Dimitris" userId="90e6285b-8bf0-4064-a3a7-6e33c6ffe60c" providerId="ADAL" clId="{EC19661F-FDF8-4D74-B63D-22E801ADBC2A}" dt="2022-02-17T11:46:38.700" v="15024" actId="1076"/>
          <ac:spMkLst>
            <pc:docMk/>
            <pc:sldMk cId="3009471933" sldId="360"/>
            <ac:spMk id="114" creationId="{A28C84C5-0BEB-4B6D-BA65-E234AB8A109A}"/>
          </ac:spMkLst>
        </pc:spChg>
        <pc:spChg chg="mod">
          <ac:chgData name="GOUTOS Dimitris" userId="90e6285b-8bf0-4064-a3a7-6e33c6ffe60c" providerId="ADAL" clId="{EC19661F-FDF8-4D74-B63D-22E801ADBC2A}" dt="2022-02-17T10:27:41.178" v="14862"/>
          <ac:spMkLst>
            <pc:docMk/>
            <pc:sldMk cId="3009471933" sldId="360"/>
            <ac:spMk id="116" creationId="{518773DF-4A65-404F-9C29-A339DE733881}"/>
          </ac:spMkLst>
        </pc:spChg>
        <pc:spChg chg="mod">
          <ac:chgData name="GOUTOS Dimitris" userId="90e6285b-8bf0-4064-a3a7-6e33c6ffe60c" providerId="ADAL" clId="{EC19661F-FDF8-4D74-B63D-22E801ADBC2A}" dt="2022-02-17T10:27:41.178" v="14862"/>
          <ac:spMkLst>
            <pc:docMk/>
            <pc:sldMk cId="3009471933" sldId="360"/>
            <ac:spMk id="117" creationId="{ADAC910A-6D9C-4F76-B9C4-DD53B93E8A20}"/>
          </ac:spMkLst>
        </pc:spChg>
        <pc:spChg chg="add del mod">
          <ac:chgData name="GOUTOS Dimitris" userId="90e6285b-8bf0-4064-a3a7-6e33c6ffe60c" providerId="ADAL" clId="{EC19661F-FDF8-4D74-B63D-22E801ADBC2A}" dt="2022-02-17T10:29:46.364" v="14874" actId="478"/>
          <ac:spMkLst>
            <pc:docMk/>
            <pc:sldMk cId="3009471933" sldId="360"/>
            <ac:spMk id="118" creationId="{9B1BE34B-427A-46AF-BFBE-F80F61B70263}"/>
          </ac:spMkLst>
        </pc:spChg>
        <pc:spChg chg="add del mod">
          <ac:chgData name="GOUTOS Dimitris" userId="90e6285b-8bf0-4064-a3a7-6e33c6ffe60c" providerId="ADAL" clId="{EC19661F-FDF8-4D74-B63D-22E801ADBC2A}" dt="2022-02-17T10:29:44.145" v="14872" actId="478"/>
          <ac:spMkLst>
            <pc:docMk/>
            <pc:sldMk cId="3009471933" sldId="360"/>
            <ac:spMk id="119" creationId="{10FC883A-D405-4FE8-96C9-ABE9D1A36DD7}"/>
          </ac:spMkLst>
        </pc:spChg>
        <pc:spChg chg="add mod">
          <ac:chgData name="GOUTOS Dimitris" userId="90e6285b-8bf0-4064-a3a7-6e33c6ffe60c" providerId="ADAL" clId="{EC19661F-FDF8-4D74-B63D-22E801ADBC2A}" dt="2022-02-17T11:46:38.700" v="15024" actId="1076"/>
          <ac:spMkLst>
            <pc:docMk/>
            <pc:sldMk cId="3009471933" sldId="360"/>
            <ac:spMk id="120" creationId="{EA27E4FD-EED8-4537-8F31-B222A013B7F6}"/>
          </ac:spMkLst>
        </pc:spChg>
        <pc:spChg chg="mod">
          <ac:chgData name="GOUTOS Dimitris" userId="90e6285b-8bf0-4064-a3a7-6e33c6ffe60c" providerId="ADAL" clId="{EC19661F-FDF8-4D74-B63D-22E801ADBC2A}" dt="2022-02-17T11:40:09.206" v="15006"/>
          <ac:spMkLst>
            <pc:docMk/>
            <pc:sldMk cId="3009471933" sldId="360"/>
            <ac:spMk id="122" creationId="{765AA199-A9AF-446E-8E06-485730175F7D}"/>
          </ac:spMkLst>
        </pc:spChg>
        <pc:spChg chg="mod">
          <ac:chgData name="GOUTOS Dimitris" userId="90e6285b-8bf0-4064-a3a7-6e33c6ffe60c" providerId="ADAL" clId="{EC19661F-FDF8-4D74-B63D-22E801ADBC2A}" dt="2022-02-17T11:40:09.206" v="15006"/>
          <ac:spMkLst>
            <pc:docMk/>
            <pc:sldMk cId="3009471933" sldId="360"/>
            <ac:spMk id="123" creationId="{050AC9B2-C42B-4A03-A64B-899DF50E8C55}"/>
          </ac:spMkLst>
        </pc:spChg>
        <pc:spChg chg="mod">
          <ac:chgData name="GOUTOS Dimitris" userId="90e6285b-8bf0-4064-a3a7-6e33c6ffe60c" providerId="ADAL" clId="{EC19661F-FDF8-4D74-B63D-22E801ADBC2A}" dt="2022-02-17T11:40:09.206" v="15006"/>
          <ac:spMkLst>
            <pc:docMk/>
            <pc:sldMk cId="3009471933" sldId="360"/>
            <ac:spMk id="124" creationId="{CDA4D43E-1CA3-47CB-A706-3F0E5DC0758F}"/>
          </ac:spMkLst>
        </pc:spChg>
        <pc:grpChg chg="add mod">
          <ac:chgData name="GOUTOS Dimitris" userId="90e6285b-8bf0-4064-a3a7-6e33c6ffe60c" providerId="ADAL" clId="{EC19661F-FDF8-4D74-B63D-22E801ADBC2A}" dt="2022-02-17T11:46:38.700" v="15024" actId="1076"/>
          <ac:grpSpMkLst>
            <pc:docMk/>
            <pc:sldMk cId="3009471933" sldId="360"/>
            <ac:grpSpMk id="10" creationId="{2E80ADBD-FE17-4EE5-8CFE-E4FC1C920DBC}"/>
          </ac:grpSpMkLst>
        </pc:grpChg>
        <pc:grpChg chg="add mod">
          <ac:chgData name="GOUTOS Dimitris" userId="90e6285b-8bf0-4064-a3a7-6e33c6ffe60c" providerId="ADAL" clId="{EC19661F-FDF8-4D74-B63D-22E801ADBC2A}" dt="2022-02-17T11:46:38.700" v="15024" actId="1076"/>
          <ac:grpSpMkLst>
            <pc:docMk/>
            <pc:sldMk cId="3009471933" sldId="360"/>
            <ac:grpSpMk id="32" creationId="{7CA930FB-96CD-4853-8E38-D21F210D26FA}"/>
          </ac:grpSpMkLst>
        </pc:grpChg>
        <pc:grpChg chg="add mod">
          <ac:chgData name="GOUTOS Dimitris" userId="90e6285b-8bf0-4064-a3a7-6e33c6ffe60c" providerId="ADAL" clId="{EC19661F-FDF8-4D74-B63D-22E801ADBC2A}" dt="2022-02-17T11:46:38.700" v="15024" actId="1076"/>
          <ac:grpSpMkLst>
            <pc:docMk/>
            <pc:sldMk cId="3009471933" sldId="360"/>
            <ac:grpSpMk id="38" creationId="{D46A2451-9715-48B5-BA50-7928D6A59618}"/>
          </ac:grpSpMkLst>
        </pc:grpChg>
        <pc:grpChg chg="add mod">
          <ac:chgData name="GOUTOS Dimitris" userId="90e6285b-8bf0-4064-a3a7-6e33c6ffe60c" providerId="ADAL" clId="{EC19661F-FDF8-4D74-B63D-22E801ADBC2A}" dt="2022-02-17T11:46:38.700" v="15024" actId="1076"/>
          <ac:grpSpMkLst>
            <pc:docMk/>
            <pc:sldMk cId="3009471933" sldId="360"/>
            <ac:grpSpMk id="42" creationId="{358D5DB1-C13F-452C-97FF-4F4719A1B4F8}"/>
          </ac:grpSpMkLst>
        </pc:grpChg>
        <pc:grpChg chg="add mod">
          <ac:chgData name="GOUTOS Dimitris" userId="90e6285b-8bf0-4064-a3a7-6e33c6ffe60c" providerId="ADAL" clId="{EC19661F-FDF8-4D74-B63D-22E801ADBC2A}" dt="2022-02-17T11:46:38.700" v="15024" actId="1076"/>
          <ac:grpSpMkLst>
            <pc:docMk/>
            <pc:sldMk cId="3009471933" sldId="360"/>
            <ac:grpSpMk id="47" creationId="{81742695-198C-4B76-AB41-F4C97B9289E0}"/>
          </ac:grpSpMkLst>
        </pc:grpChg>
        <pc:grpChg chg="add mod">
          <ac:chgData name="GOUTOS Dimitris" userId="90e6285b-8bf0-4064-a3a7-6e33c6ffe60c" providerId="ADAL" clId="{EC19661F-FDF8-4D74-B63D-22E801ADBC2A}" dt="2022-02-17T11:46:38.700" v="15024" actId="1076"/>
          <ac:grpSpMkLst>
            <pc:docMk/>
            <pc:sldMk cId="3009471933" sldId="360"/>
            <ac:grpSpMk id="50" creationId="{04AE4F23-8894-4977-8FA2-53FADB2D78C5}"/>
          </ac:grpSpMkLst>
        </pc:grpChg>
        <pc:grpChg chg="add mod">
          <ac:chgData name="GOUTOS Dimitris" userId="90e6285b-8bf0-4064-a3a7-6e33c6ffe60c" providerId="ADAL" clId="{EC19661F-FDF8-4D74-B63D-22E801ADBC2A}" dt="2022-02-17T11:46:38.700" v="15024" actId="1076"/>
          <ac:grpSpMkLst>
            <pc:docMk/>
            <pc:sldMk cId="3009471933" sldId="360"/>
            <ac:grpSpMk id="57" creationId="{D3DB790C-9389-4A38-9B44-0DBA60B60C81}"/>
          </ac:grpSpMkLst>
        </pc:grpChg>
        <pc:grpChg chg="add mod">
          <ac:chgData name="GOUTOS Dimitris" userId="90e6285b-8bf0-4064-a3a7-6e33c6ffe60c" providerId="ADAL" clId="{EC19661F-FDF8-4D74-B63D-22E801ADBC2A}" dt="2022-02-17T11:46:38.700" v="15024" actId="1076"/>
          <ac:grpSpMkLst>
            <pc:docMk/>
            <pc:sldMk cId="3009471933" sldId="360"/>
            <ac:grpSpMk id="62" creationId="{70C86194-FCAA-4C31-93A3-F8D3A873B4E4}"/>
          </ac:grpSpMkLst>
        </pc:grpChg>
        <pc:grpChg chg="add mod">
          <ac:chgData name="GOUTOS Dimitris" userId="90e6285b-8bf0-4064-a3a7-6e33c6ffe60c" providerId="ADAL" clId="{EC19661F-FDF8-4D74-B63D-22E801ADBC2A}" dt="2022-02-17T11:46:38.700" v="15024" actId="1076"/>
          <ac:grpSpMkLst>
            <pc:docMk/>
            <pc:sldMk cId="3009471933" sldId="360"/>
            <ac:grpSpMk id="67" creationId="{EA0A27C9-C77C-4EEB-B779-08D76E6F1345}"/>
          </ac:grpSpMkLst>
        </pc:grpChg>
        <pc:grpChg chg="add mod">
          <ac:chgData name="GOUTOS Dimitris" userId="90e6285b-8bf0-4064-a3a7-6e33c6ffe60c" providerId="ADAL" clId="{EC19661F-FDF8-4D74-B63D-22E801ADBC2A}" dt="2022-02-17T11:46:38.700" v="15024" actId="1076"/>
          <ac:grpSpMkLst>
            <pc:docMk/>
            <pc:sldMk cId="3009471933" sldId="360"/>
            <ac:grpSpMk id="72" creationId="{482220D5-FA58-4675-9C79-AB3ED239650E}"/>
          </ac:grpSpMkLst>
        </pc:grpChg>
        <pc:grpChg chg="add mod">
          <ac:chgData name="GOUTOS Dimitris" userId="90e6285b-8bf0-4064-a3a7-6e33c6ffe60c" providerId="ADAL" clId="{EC19661F-FDF8-4D74-B63D-22E801ADBC2A}" dt="2022-02-17T11:46:38.700" v="15024" actId="1076"/>
          <ac:grpSpMkLst>
            <pc:docMk/>
            <pc:sldMk cId="3009471933" sldId="360"/>
            <ac:grpSpMk id="75" creationId="{A05BA990-5BC3-4339-AA62-A64BB0C07E8E}"/>
          </ac:grpSpMkLst>
        </pc:grpChg>
        <pc:grpChg chg="add mod">
          <ac:chgData name="GOUTOS Dimitris" userId="90e6285b-8bf0-4064-a3a7-6e33c6ffe60c" providerId="ADAL" clId="{EC19661F-FDF8-4D74-B63D-22E801ADBC2A}" dt="2022-02-17T11:46:38.700" v="15024" actId="1076"/>
          <ac:grpSpMkLst>
            <pc:docMk/>
            <pc:sldMk cId="3009471933" sldId="360"/>
            <ac:grpSpMk id="78" creationId="{27ACEF24-B500-408F-BA2D-9DEB85707924}"/>
          </ac:grpSpMkLst>
        </pc:grpChg>
        <pc:grpChg chg="add mod">
          <ac:chgData name="GOUTOS Dimitris" userId="90e6285b-8bf0-4064-a3a7-6e33c6ffe60c" providerId="ADAL" clId="{EC19661F-FDF8-4D74-B63D-22E801ADBC2A}" dt="2022-02-17T11:46:38.700" v="15024" actId="1076"/>
          <ac:grpSpMkLst>
            <pc:docMk/>
            <pc:sldMk cId="3009471933" sldId="360"/>
            <ac:grpSpMk id="82" creationId="{F3CF33BB-1A76-4F1A-97DC-02C4A1011F28}"/>
          </ac:grpSpMkLst>
        </pc:grpChg>
        <pc:grpChg chg="add mod">
          <ac:chgData name="GOUTOS Dimitris" userId="90e6285b-8bf0-4064-a3a7-6e33c6ffe60c" providerId="ADAL" clId="{EC19661F-FDF8-4D74-B63D-22E801ADBC2A}" dt="2022-02-17T11:46:38.700" v="15024" actId="1076"/>
          <ac:grpSpMkLst>
            <pc:docMk/>
            <pc:sldMk cId="3009471933" sldId="360"/>
            <ac:grpSpMk id="86" creationId="{9D4FA6BB-E4F6-43E4-B0A7-E89D4C751339}"/>
          </ac:grpSpMkLst>
        </pc:grpChg>
        <pc:grpChg chg="add mod">
          <ac:chgData name="GOUTOS Dimitris" userId="90e6285b-8bf0-4064-a3a7-6e33c6ffe60c" providerId="ADAL" clId="{EC19661F-FDF8-4D74-B63D-22E801ADBC2A}" dt="2022-02-17T11:46:38.700" v="15024" actId="1076"/>
          <ac:grpSpMkLst>
            <pc:docMk/>
            <pc:sldMk cId="3009471933" sldId="360"/>
            <ac:grpSpMk id="93" creationId="{7B913C66-A8E8-4342-A6AD-FF607F4534C0}"/>
          </ac:grpSpMkLst>
        </pc:grpChg>
        <pc:grpChg chg="add mod">
          <ac:chgData name="GOUTOS Dimitris" userId="90e6285b-8bf0-4064-a3a7-6e33c6ffe60c" providerId="ADAL" clId="{EC19661F-FDF8-4D74-B63D-22E801ADBC2A}" dt="2022-02-17T11:46:38.700" v="15024" actId="1076"/>
          <ac:grpSpMkLst>
            <pc:docMk/>
            <pc:sldMk cId="3009471933" sldId="360"/>
            <ac:grpSpMk id="96" creationId="{F04FB2A4-F15A-4804-85E1-2F43367491BC}"/>
          </ac:grpSpMkLst>
        </pc:grpChg>
        <pc:grpChg chg="add mod">
          <ac:chgData name="GOUTOS Dimitris" userId="90e6285b-8bf0-4064-a3a7-6e33c6ffe60c" providerId="ADAL" clId="{EC19661F-FDF8-4D74-B63D-22E801ADBC2A}" dt="2022-02-17T11:46:38.700" v="15024" actId="1076"/>
          <ac:grpSpMkLst>
            <pc:docMk/>
            <pc:sldMk cId="3009471933" sldId="360"/>
            <ac:grpSpMk id="99" creationId="{E47F43B7-C1A2-43E2-B903-9D5AC532E625}"/>
          </ac:grpSpMkLst>
        </pc:grpChg>
        <pc:grpChg chg="add mod">
          <ac:chgData name="GOUTOS Dimitris" userId="90e6285b-8bf0-4064-a3a7-6e33c6ffe60c" providerId="ADAL" clId="{EC19661F-FDF8-4D74-B63D-22E801ADBC2A}" dt="2022-02-17T11:46:38.700" v="15024" actId="1076"/>
          <ac:grpSpMkLst>
            <pc:docMk/>
            <pc:sldMk cId="3009471933" sldId="360"/>
            <ac:grpSpMk id="102" creationId="{7E0746ED-BA46-460D-85EF-2339B28B147A}"/>
          </ac:grpSpMkLst>
        </pc:grpChg>
        <pc:grpChg chg="add mod">
          <ac:chgData name="GOUTOS Dimitris" userId="90e6285b-8bf0-4064-a3a7-6e33c6ffe60c" providerId="ADAL" clId="{EC19661F-FDF8-4D74-B63D-22E801ADBC2A}" dt="2022-02-17T11:46:38.700" v="15024" actId="1076"/>
          <ac:grpSpMkLst>
            <pc:docMk/>
            <pc:sldMk cId="3009471933" sldId="360"/>
            <ac:grpSpMk id="111" creationId="{2B0D3B3C-9016-4871-A62E-FBBB3BBD63F4}"/>
          </ac:grpSpMkLst>
        </pc:grpChg>
        <pc:grpChg chg="add mod">
          <ac:chgData name="GOUTOS Dimitris" userId="90e6285b-8bf0-4064-a3a7-6e33c6ffe60c" providerId="ADAL" clId="{EC19661F-FDF8-4D74-B63D-22E801ADBC2A}" dt="2022-02-17T11:46:38.700" v="15024" actId="1076"/>
          <ac:grpSpMkLst>
            <pc:docMk/>
            <pc:sldMk cId="3009471933" sldId="360"/>
            <ac:grpSpMk id="115" creationId="{9DB73112-B79B-443A-AB3F-076364E38884}"/>
          </ac:grpSpMkLst>
        </pc:grpChg>
        <pc:grpChg chg="add mod">
          <ac:chgData name="GOUTOS Dimitris" userId="90e6285b-8bf0-4064-a3a7-6e33c6ffe60c" providerId="ADAL" clId="{EC19661F-FDF8-4D74-B63D-22E801ADBC2A}" dt="2022-02-17T11:46:38.700" v="15024" actId="1076"/>
          <ac:grpSpMkLst>
            <pc:docMk/>
            <pc:sldMk cId="3009471933" sldId="360"/>
            <ac:grpSpMk id="121" creationId="{D40E2116-A8AC-46B8-B1C0-030422DF87F5}"/>
          </ac:grpSpMkLst>
        </pc:grpChg>
        <pc:picChg chg="mod">
          <ac:chgData name="GOUTOS Dimitris" userId="90e6285b-8bf0-4064-a3a7-6e33c6ffe60c" providerId="ADAL" clId="{EC19661F-FDF8-4D74-B63D-22E801ADBC2A}" dt="2022-02-17T10:27:41.178" v="14862"/>
          <ac:picMkLst>
            <pc:docMk/>
            <pc:sldMk cId="3009471933" sldId="360"/>
            <ac:picMk id="49" creationId="{629FBC3F-A036-4C9D-B1EC-DE39E6348C6B}"/>
          </ac:picMkLst>
        </pc:picChg>
        <pc:picChg chg="mod">
          <ac:chgData name="GOUTOS Dimitris" userId="90e6285b-8bf0-4064-a3a7-6e33c6ffe60c" providerId="ADAL" clId="{EC19661F-FDF8-4D74-B63D-22E801ADBC2A}" dt="2022-02-17T10:31:20.210" v="14884" actId="208"/>
          <ac:picMkLst>
            <pc:docMk/>
            <pc:sldMk cId="3009471933" sldId="360"/>
            <ac:picMk id="77" creationId="{161999C1-49F4-47A0-A6BC-23DDC31414E1}"/>
          </ac:picMkLst>
        </pc:picChg>
        <pc:picChg chg="mod">
          <ac:chgData name="GOUTOS Dimitris" userId="90e6285b-8bf0-4064-a3a7-6e33c6ffe60c" providerId="ADAL" clId="{EC19661F-FDF8-4D74-B63D-22E801ADBC2A}" dt="2022-02-17T10:27:41.178" v="14862"/>
          <ac:picMkLst>
            <pc:docMk/>
            <pc:sldMk cId="3009471933" sldId="360"/>
            <ac:picMk id="80" creationId="{431B9059-A051-49D6-8993-F3CC7C82B40F}"/>
          </ac:picMkLst>
        </pc:picChg>
        <pc:picChg chg="mod">
          <ac:chgData name="GOUTOS Dimitris" userId="90e6285b-8bf0-4064-a3a7-6e33c6ffe60c" providerId="ADAL" clId="{EC19661F-FDF8-4D74-B63D-22E801ADBC2A}" dt="2022-02-17T10:27:41.178" v="14862"/>
          <ac:picMkLst>
            <pc:docMk/>
            <pc:sldMk cId="3009471933" sldId="360"/>
            <ac:picMk id="84" creationId="{38429F08-8A33-4264-83E2-21B453E22F85}"/>
          </ac:picMkLst>
        </pc:picChg>
        <pc:cxnChg chg="mod">
          <ac:chgData name="GOUTOS Dimitris" userId="90e6285b-8bf0-4064-a3a7-6e33c6ffe60c" providerId="ADAL" clId="{EC19661F-FDF8-4D74-B63D-22E801ADBC2A}" dt="2022-02-17T10:27:41.178" v="14862"/>
          <ac:cxnSpMkLst>
            <pc:docMk/>
            <pc:sldMk cId="3009471933" sldId="360"/>
            <ac:cxnSpMk id="12" creationId="{A5F56953-5CD9-4333-88BB-C2370DB8BD1C}"/>
          </ac:cxnSpMkLst>
        </pc:cxnChg>
        <pc:cxnChg chg="mod">
          <ac:chgData name="GOUTOS Dimitris" userId="90e6285b-8bf0-4064-a3a7-6e33c6ffe60c" providerId="ADAL" clId="{EC19661F-FDF8-4D74-B63D-22E801ADBC2A}" dt="2022-02-17T10:27:41.178" v="14862"/>
          <ac:cxnSpMkLst>
            <pc:docMk/>
            <pc:sldMk cId="3009471933" sldId="360"/>
            <ac:cxnSpMk id="13" creationId="{4C2FEF1B-EC2E-4637-86F2-74F22C518302}"/>
          </ac:cxnSpMkLst>
        </pc:cxnChg>
        <pc:cxnChg chg="mod">
          <ac:chgData name="GOUTOS Dimitris" userId="90e6285b-8bf0-4064-a3a7-6e33c6ffe60c" providerId="ADAL" clId="{EC19661F-FDF8-4D74-B63D-22E801ADBC2A}" dt="2022-02-17T10:27:41.178" v="14862"/>
          <ac:cxnSpMkLst>
            <pc:docMk/>
            <pc:sldMk cId="3009471933" sldId="360"/>
            <ac:cxnSpMk id="15" creationId="{DC230C20-BC79-4C68-87EC-3BCBE3B7F22D}"/>
          </ac:cxnSpMkLst>
        </pc:cxnChg>
        <pc:cxnChg chg="mod">
          <ac:chgData name="GOUTOS Dimitris" userId="90e6285b-8bf0-4064-a3a7-6e33c6ffe60c" providerId="ADAL" clId="{EC19661F-FDF8-4D74-B63D-22E801ADBC2A}" dt="2022-02-17T10:27:41.178" v="14862"/>
          <ac:cxnSpMkLst>
            <pc:docMk/>
            <pc:sldMk cId="3009471933" sldId="360"/>
            <ac:cxnSpMk id="16" creationId="{60A79508-2765-4B6A-898E-C26B80BAB9C6}"/>
          </ac:cxnSpMkLst>
        </pc:cxnChg>
        <pc:cxnChg chg="mod">
          <ac:chgData name="GOUTOS Dimitris" userId="90e6285b-8bf0-4064-a3a7-6e33c6ffe60c" providerId="ADAL" clId="{EC19661F-FDF8-4D74-B63D-22E801ADBC2A}" dt="2022-02-17T10:27:41.178" v="14862"/>
          <ac:cxnSpMkLst>
            <pc:docMk/>
            <pc:sldMk cId="3009471933" sldId="360"/>
            <ac:cxnSpMk id="17" creationId="{9EF0CB4E-8480-4F35-8621-ED33131B6F6F}"/>
          </ac:cxnSpMkLst>
        </pc:cxnChg>
        <pc:cxnChg chg="mod">
          <ac:chgData name="GOUTOS Dimitris" userId="90e6285b-8bf0-4064-a3a7-6e33c6ffe60c" providerId="ADAL" clId="{EC19661F-FDF8-4D74-B63D-22E801ADBC2A}" dt="2022-02-17T10:27:41.178" v="14862"/>
          <ac:cxnSpMkLst>
            <pc:docMk/>
            <pc:sldMk cId="3009471933" sldId="360"/>
            <ac:cxnSpMk id="18" creationId="{E6F66A5D-9E7F-4BB5-B837-8505D8AB72C3}"/>
          </ac:cxnSpMkLst>
        </pc:cxnChg>
        <pc:cxnChg chg="mod">
          <ac:chgData name="GOUTOS Dimitris" userId="90e6285b-8bf0-4064-a3a7-6e33c6ffe60c" providerId="ADAL" clId="{EC19661F-FDF8-4D74-B63D-22E801ADBC2A}" dt="2022-02-17T10:27:41.178" v="14862"/>
          <ac:cxnSpMkLst>
            <pc:docMk/>
            <pc:sldMk cId="3009471933" sldId="360"/>
            <ac:cxnSpMk id="19" creationId="{E009EA43-5BC0-4E22-9972-18B9AE5DE27A}"/>
          </ac:cxnSpMkLst>
        </pc:cxnChg>
        <pc:cxnChg chg="mod">
          <ac:chgData name="GOUTOS Dimitris" userId="90e6285b-8bf0-4064-a3a7-6e33c6ffe60c" providerId="ADAL" clId="{EC19661F-FDF8-4D74-B63D-22E801ADBC2A}" dt="2022-02-17T10:27:41.178" v="14862"/>
          <ac:cxnSpMkLst>
            <pc:docMk/>
            <pc:sldMk cId="3009471933" sldId="360"/>
            <ac:cxnSpMk id="20" creationId="{53DEDB75-3111-4A7B-B71F-7B0DDD470D0E}"/>
          </ac:cxnSpMkLst>
        </pc:cxnChg>
        <pc:cxnChg chg="mod">
          <ac:chgData name="GOUTOS Dimitris" userId="90e6285b-8bf0-4064-a3a7-6e33c6ffe60c" providerId="ADAL" clId="{EC19661F-FDF8-4D74-B63D-22E801ADBC2A}" dt="2022-02-17T10:27:41.178" v="14862"/>
          <ac:cxnSpMkLst>
            <pc:docMk/>
            <pc:sldMk cId="3009471933" sldId="360"/>
            <ac:cxnSpMk id="21" creationId="{1701FBF3-9842-4285-B8EA-C24BBFAE4386}"/>
          </ac:cxnSpMkLst>
        </pc:cxnChg>
        <pc:cxnChg chg="mod">
          <ac:chgData name="GOUTOS Dimitris" userId="90e6285b-8bf0-4064-a3a7-6e33c6ffe60c" providerId="ADAL" clId="{EC19661F-FDF8-4D74-B63D-22E801ADBC2A}" dt="2022-02-17T10:27:41.178" v="14862"/>
          <ac:cxnSpMkLst>
            <pc:docMk/>
            <pc:sldMk cId="3009471933" sldId="360"/>
            <ac:cxnSpMk id="22" creationId="{72036948-21A6-49B7-98C5-9F813C8FD816}"/>
          </ac:cxnSpMkLst>
        </pc:cxnChg>
        <pc:cxnChg chg="mod">
          <ac:chgData name="GOUTOS Dimitris" userId="90e6285b-8bf0-4064-a3a7-6e33c6ffe60c" providerId="ADAL" clId="{EC19661F-FDF8-4D74-B63D-22E801ADBC2A}" dt="2022-02-17T10:27:41.178" v="14862"/>
          <ac:cxnSpMkLst>
            <pc:docMk/>
            <pc:sldMk cId="3009471933" sldId="360"/>
            <ac:cxnSpMk id="23" creationId="{51E573A1-998C-46EC-B1CD-437A2746E083}"/>
          </ac:cxnSpMkLst>
        </pc:cxnChg>
        <pc:cxnChg chg="mod">
          <ac:chgData name="GOUTOS Dimitris" userId="90e6285b-8bf0-4064-a3a7-6e33c6ffe60c" providerId="ADAL" clId="{EC19661F-FDF8-4D74-B63D-22E801ADBC2A}" dt="2022-02-17T10:27:41.178" v="14862"/>
          <ac:cxnSpMkLst>
            <pc:docMk/>
            <pc:sldMk cId="3009471933" sldId="360"/>
            <ac:cxnSpMk id="24" creationId="{4CA570EF-4C15-446C-8932-B77FA9E0EA21}"/>
          </ac:cxnSpMkLst>
        </pc:cxnChg>
        <pc:cxnChg chg="mod">
          <ac:chgData name="GOUTOS Dimitris" userId="90e6285b-8bf0-4064-a3a7-6e33c6ffe60c" providerId="ADAL" clId="{EC19661F-FDF8-4D74-B63D-22E801ADBC2A}" dt="2022-02-17T10:27:41.178" v="14862"/>
          <ac:cxnSpMkLst>
            <pc:docMk/>
            <pc:sldMk cId="3009471933" sldId="360"/>
            <ac:cxnSpMk id="25" creationId="{98E21E09-D843-4C45-9CD6-AF2917121324}"/>
          </ac:cxnSpMkLst>
        </pc:cxnChg>
        <pc:cxnChg chg="mod">
          <ac:chgData name="GOUTOS Dimitris" userId="90e6285b-8bf0-4064-a3a7-6e33c6ffe60c" providerId="ADAL" clId="{EC19661F-FDF8-4D74-B63D-22E801ADBC2A}" dt="2022-02-17T10:27:41.178" v="14862"/>
          <ac:cxnSpMkLst>
            <pc:docMk/>
            <pc:sldMk cId="3009471933" sldId="360"/>
            <ac:cxnSpMk id="26" creationId="{AF90255C-6033-4E2F-9681-3AF77BCAD4DF}"/>
          </ac:cxnSpMkLst>
        </pc:cxnChg>
        <pc:cxnChg chg="mod">
          <ac:chgData name="GOUTOS Dimitris" userId="90e6285b-8bf0-4064-a3a7-6e33c6ffe60c" providerId="ADAL" clId="{EC19661F-FDF8-4D74-B63D-22E801ADBC2A}" dt="2022-02-17T10:27:41.178" v="14862"/>
          <ac:cxnSpMkLst>
            <pc:docMk/>
            <pc:sldMk cId="3009471933" sldId="360"/>
            <ac:cxnSpMk id="27" creationId="{87963FF5-ADD2-4474-A696-E63F7CDF7030}"/>
          </ac:cxnSpMkLst>
        </pc:cxnChg>
        <pc:cxnChg chg="mod">
          <ac:chgData name="GOUTOS Dimitris" userId="90e6285b-8bf0-4064-a3a7-6e33c6ffe60c" providerId="ADAL" clId="{EC19661F-FDF8-4D74-B63D-22E801ADBC2A}" dt="2022-02-17T10:27:41.178" v="14862"/>
          <ac:cxnSpMkLst>
            <pc:docMk/>
            <pc:sldMk cId="3009471933" sldId="360"/>
            <ac:cxnSpMk id="28" creationId="{7DFE23C3-98BC-448C-BF0F-116974F8A10F}"/>
          </ac:cxnSpMkLst>
        </pc:cxnChg>
        <pc:cxnChg chg="mod">
          <ac:chgData name="GOUTOS Dimitris" userId="90e6285b-8bf0-4064-a3a7-6e33c6ffe60c" providerId="ADAL" clId="{EC19661F-FDF8-4D74-B63D-22E801ADBC2A}" dt="2022-02-17T10:27:41.178" v="14862"/>
          <ac:cxnSpMkLst>
            <pc:docMk/>
            <pc:sldMk cId="3009471933" sldId="360"/>
            <ac:cxnSpMk id="29" creationId="{BC5C3B0F-E99A-439A-8C39-28C8F66C2444}"/>
          </ac:cxnSpMkLst>
        </pc:cxnChg>
        <pc:cxnChg chg="add mod">
          <ac:chgData name="GOUTOS Dimitris" userId="90e6285b-8bf0-4064-a3a7-6e33c6ffe60c" providerId="ADAL" clId="{EC19661F-FDF8-4D74-B63D-22E801ADBC2A}" dt="2022-02-17T11:46:38.700" v="15024" actId="1076"/>
          <ac:cxnSpMkLst>
            <pc:docMk/>
            <pc:sldMk cId="3009471933" sldId="360"/>
            <ac:cxnSpMk id="31" creationId="{02BB93BE-F573-4AA4-B2F8-D5DFA48B01DC}"/>
          </ac:cxnSpMkLst>
        </pc:cxnChg>
        <pc:cxnChg chg="add mod">
          <ac:chgData name="GOUTOS Dimitris" userId="90e6285b-8bf0-4064-a3a7-6e33c6ffe60c" providerId="ADAL" clId="{EC19661F-FDF8-4D74-B63D-22E801ADBC2A}" dt="2022-02-17T11:46:38.700" v="15024" actId="1076"/>
          <ac:cxnSpMkLst>
            <pc:docMk/>
            <pc:sldMk cId="3009471933" sldId="360"/>
            <ac:cxnSpMk id="37" creationId="{124334BA-2E9F-47F7-928C-4EBC3FD8CB9A}"/>
          </ac:cxnSpMkLst>
        </pc:cxnChg>
        <pc:cxnChg chg="add mod">
          <ac:chgData name="GOUTOS Dimitris" userId="90e6285b-8bf0-4064-a3a7-6e33c6ffe60c" providerId="ADAL" clId="{EC19661F-FDF8-4D74-B63D-22E801ADBC2A}" dt="2022-02-17T11:46:38.700" v="15024" actId="1076"/>
          <ac:cxnSpMkLst>
            <pc:docMk/>
            <pc:sldMk cId="3009471933" sldId="360"/>
            <ac:cxnSpMk id="56" creationId="{3B82ECF0-3B5B-4F31-85BB-B1F73A2C5BF4}"/>
          </ac:cxnSpMkLst>
        </pc:cxnChg>
        <pc:cxnChg chg="add mod">
          <ac:chgData name="GOUTOS Dimitris" userId="90e6285b-8bf0-4064-a3a7-6e33c6ffe60c" providerId="ADAL" clId="{EC19661F-FDF8-4D74-B63D-22E801ADBC2A}" dt="2022-02-17T11:46:38.700" v="15024" actId="1076"/>
          <ac:cxnSpMkLst>
            <pc:docMk/>
            <pc:sldMk cId="3009471933" sldId="360"/>
            <ac:cxnSpMk id="90" creationId="{74B67FA2-8046-4A25-A16F-B811C8346517}"/>
          </ac:cxnSpMkLst>
        </pc:cxnChg>
        <pc:cxnChg chg="add mod">
          <ac:chgData name="GOUTOS Dimitris" userId="90e6285b-8bf0-4064-a3a7-6e33c6ffe60c" providerId="ADAL" clId="{EC19661F-FDF8-4D74-B63D-22E801ADBC2A}" dt="2022-02-17T11:46:38.700" v="15024" actId="1076"/>
          <ac:cxnSpMkLst>
            <pc:docMk/>
            <pc:sldMk cId="3009471933" sldId="360"/>
            <ac:cxnSpMk id="91" creationId="{847A9142-4BF4-46DF-9876-E99EA8D4FAE3}"/>
          </ac:cxnSpMkLst>
        </pc:cxnChg>
        <pc:cxnChg chg="add mod">
          <ac:chgData name="GOUTOS Dimitris" userId="90e6285b-8bf0-4064-a3a7-6e33c6ffe60c" providerId="ADAL" clId="{EC19661F-FDF8-4D74-B63D-22E801ADBC2A}" dt="2022-02-17T11:46:38.700" v="15024" actId="1076"/>
          <ac:cxnSpMkLst>
            <pc:docMk/>
            <pc:sldMk cId="3009471933" sldId="360"/>
            <ac:cxnSpMk id="92" creationId="{BA00744D-90A2-418C-B5BA-842E45731C48}"/>
          </ac:cxnSpMkLst>
        </pc:cxnChg>
        <pc:cxnChg chg="add mod">
          <ac:chgData name="GOUTOS Dimitris" userId="90e6285b-8bf0-4064-a3a7-6e33c6ffe60c" providerId="ADAL" clId="{EC19661F-FDF8-4D74-B63D-22E801ADBC2A}" dt="2022-02-17T11:46:38.700" v="15024" actId="1076"/>
          <ac:cxnSpMkLst>
            <pc:docMk/>
            <pc:sldMk cId="3009471933" sldId="360"/>
            <ac:cxnSpMk id="109" creationId="{7DBA89D8-455E-4B8A-8166-08354DB15465}"/>
          </ac:cxnSpMkLst>
        </pc:cxnChg>
        <pc:cxnChg chg="add mod">
          <ac:chgData name="GOUTOS Dimitris" userId="90e6285b-8bf0-4064-a3a7-6e33c6ffe60c" providerId="ADAL" clId="{EC19661F-FDF8-4D74-B63D-22E801ADBC2A}" dt="2022-02-17T11:46:38.700" v="15024" actId="1076"/>
          <ac:cxnSpMkLst>
            <pc:docMk/>
            <pc:sldMk cId="3009471933" sldId="360"/>
            <ac:cxnSpMk id="110" creationId="{C22908F4-2928-4FF6-BF5C-C1C5F6D42B23}"/>
          </ac:cxnSpMkLst>
        </pc:cxnChg>
      </pc:sldChg>
      <pc:sldChg chg="addSp delSp modSp add del mod">
        <pc:chgData name="GOUTOS Dimitris" userId="90e6285b-8bf0-4064-a3a7-6e33c6ffe60c" providerId="ADAL" clId="{EC19661F-FDF8-4D74-B63D-22E801ADBC2A}" dt="2022-02-17T13:33:53.530" v="15581" actId="47"/>
        <pc:sldMkLst>
          <pc:docMk/>
          <pc:sldMk cId="3276794857" sldId="361"/>
        </pc:sldMkLst>
        <pc:spChg chg="add del mod">
          <ac:chgData name="GOUTOS Dimitris" userId="90e6285b-8bf0-4064-a3a7-6e33c6ffe60c" providerId="ADAL" clId="{EC19661F-FDF8-4D74-B63D-22E801ADBC2A}" dt="2022-02-17T13:15:21.178" v="15196"/>
          <ac:spMkLst>
            <pc:docMk/>
            <pc:sldMk cId="3276794857" sldId="361"/>
            <ac:spMk id="5" creationId="{502A7FCD-0A92-4223-9F57-F5C7D88038E6}"/>
          </ac:spMkLst>
        </pc:spChg>
        <pc:spChg chg="mod">
          <ac:chgData name="GOUTOS Dimitris" userId="90e6285b-8bf0-4064-a3a7-6e33c6ffe60c" providerId="ADAL" clId="{EC19661F-FDF8-4D74-B63D-22E801ADBC2A}" dt="2022-02-17T13:28:32.687" v="15497" actId="1076"/>
          <ac:spMkLst>
            <pc:docMk/>
            <pc:sldMk cId="3276794857" sldId="361"/>
            <ac:spMk id="6" creationId="{8D20EF2B-F893-4E06-A9CA-2610A56A7396}"/>
          </ac:spMkLst>
        </pc:spChg>
        <pc:spChg chg="del">
          <ac:chgData name="GOUTOS Dimitris" userId="90e6285b-8bf0-4064-a3a7-6e33c6ffe60c" providerId="ADAL" clId="{EC19661F-FDF8-4D74-B63D-22E801ADBC2A}" dt="2022-02-17T13:14:34.292" v="15163" actId="478"/>
          <ac:spMkLst>
            <pc:docMk/>
            <pc:sldMk cId="3276794857" sldId="361"/>
            <ac:spMk id="10" creationId="{E665741C-A222-4D0C-BF19-33B1D4B78320}"/>
          </ac:spMkLst>
        </pc:spChg>
        <pc:graphicFrameChg chg="add del mod modGraphic">
          <ac:chgData name="GOUTOS Dimitris" userId="90e6285b-8bf0-4064-a3a7-6e33c6ffe60c" providerId="ADAL" clId="{EC19661F-FDF8-4D74-B63D-22E801ADBC2A}" dt="2022-02-17T13:30:08.066" v="15532" actId="2162"/>
          <ac:graphicFrameMkLst>
            <pc:docMk/>
            <pc:sldMk cId="3276794857" sldId="361"/>
            <ac:graphicFrameMk id="7" creationId="{39DF5272-4EB9-49E5-AA18-41FAFA70DF4F}"/>
          </ac:graphicFrameMkLst>
        </pc:graphicFrameChg>
      </pc:sldChg>
      <pc:sldChg chg="addSp delSp modSp add mod">
        <pc:chgData name="GOUTOS Dimitris" userId="90e6285b-8bf0-4064-a3a7-6e33c6ffe60c" providerId="ADAL" clId="{EC19661F-FDF8-4D74-B63D-22E801ADBC2A}" dt="2022-02-17T13:55:13.535" v="16334"/>
        <pc:sldMkLst>
          <pc:docMk/>
          <pc:sldMk cId="347717741" sldId="362"/>
        </pc:sldMkLst>
        <pc:spChg chg="mod">
          <ac:chgData name="GOUTOS Dimitris" userId="90e6285b-8bf0-4064-a3a7-6e33c6ffe60c" providerId="ADAL" clId="{EC19661F-FDF8-4D74-B63D-22E801ADBC2A}" dt="2022-02-17T13:55:13.535" v="16334"/>
          <ac:spMkLst>
            <pc:docMk/>
            <pc:sldMk cId="347717741" sldId="362"/>
            <ac:spMk id="6" creationId="{8D20EF2B-F893-4E06-A9CA-2610A56A7396}"/>
          </ac:spMkLst>
        </pc:spChg>
        <pc:spChg chg="add del mod">
          <ac:chgData name="GOUTOS Dimitris" userId="90e6285b-8bf0-4064-a3a7-6e33c6ffe60c" providerId="ADAL" clId="{EC19661F-FDF8-4D74-B63D-22E801ADBC2A}" dt="2022-02-17T13:12:55.812" v="15146" actId="478"/>
          <ac:spMkLst>
            <pc:docMk/>
            <pc:sldMk cId="347717741" sldId="362"/>
            <ac:spMk id="7" creationId="{AE213253-AE49-49BE-B635-FAF5137C7AF8}"/>
          </ac:spMkLst>
        </pc:spChg>
        <pc:spChg chg="del">
          <ac:chgData name="GOUTOS Dimitris" userId="90e6285b-8bf0-4064-a3a7-6e33c6ffe60c" providerId="ADAL" clId="{EC19661F-FDF8-4D74-B63D-22E801ADBC2A}" dt="2022-02-17T13:12:52.652" v="15145" actId="478"/>
          <ac:spMkLst>
            <pc:docMk/>
            <pc:sldMk cId="347717741" sldId="362"/>
            <ac:spMk id="10" creationId="{E665741C-A222-4D0C-BF19-33B1D4B78320}"/>
          </ac:spMkLst>
        </pc:spChg>
        <pc:graphicFrameChg chg="add mod modGraphic">
          <ac:chgData name="GOUTOS Dimitris" userId="90e6285b-8bf0-4064-a3a7-6e33c6ffe60c" providerId="ADAL" clId="{EC19661F-FDF8-4D74-B63D-22E801ADBC2A}" dt="2022-02-17T13:37:24.300" v="15596" actId="14100"/>
          <ac:graphicFrameMkLst>
            <pc:docMk/>
            <pc:sldMk cId="347717741" sldId="362"/>
            <ac:graphicFrameMk id="2" creationId="{B29BA9BE-498E-49FA-B6DF-B01C37E74BC5}"/>
          </ac:graphicFrameMkLst>
        </pc:graphicFrameChg>
      </pc:sldChg>
      <pc:sldChg chg="modSp add mod">
        <pc:chgData name="GOUTOS Dimitris" userId="90e6285b-8bf0-4064-a3a7-6e33c6ffe60c" providerId="ADAL" clId="{EC19661F-FDF8-4D74-B63D-22E801ADBC2A}" dt="2022-02-17T13:55:05.896" v="16333" actId="20577"/>
        <pc:sldMkLst>
          <pc:docMk/>
          <pc:sldMk cId="2524983189" sldId="363"/>
        </pc:sldMkLst>
        <pc:spChg chg="mod">
          <ac:chgData name="GOUTOS Dimitris" userId="90e6285b-8bf0-4064-a3a7-6e33c6ffe60c" providerId="ADAL" clId="{EC19661F-FDF8-4D74-B63D-22E801ADBC2A}" dt="2022-02-17T13:55:05.896" v="16333" actId="20577"/>
          <ac:spMkLst>
            <pc:docMk/>
            <pc:sldMk cId="2524983189" sldId="363"/>
            <ac:spMk id="6" creationId="{8D20EF2B-F893-4E06-A9CA-2610A56A7396}"/>
          </ac:spMkLst>
        </pc:spChg>
        <pc:graphicFrameChg chg="mod modGraphic">
          <ac:chgData name="GOUTOS Dimitris" userId="90e6285b-8bf0-4064-a3a7-6e33c6ffe60c" providerId="ADAL" clId="{EC19661F-FDF8-4D74-B63D-22E801ADBC2A}" dt="2022-02-17T13:38:21.601" v="15598" actId="1076"/>
          <ac:graphicFrameMkLst>
            <pc:docMk/>
            <pc:sldMk cId="2524983189" sldId="363"/>
            <ac:graphicFrameMk id="7" creationId="{39DF5272-4EB9-49E5-AA18-41FAFA70DF4F}"/>
          </ac:graphicFrameMkLst>
        </pc:graphicFrameChg>
      </pc:sldChg>
      <pc:sldChg chg="add del">
        <pc:chgData name="GOUTOS Dimitris" userId="90e6285b-8bf0-4064-a3a7-6e33c6ffe60c" providerId="ADAL" clId="{EC19661F-FDF8-4D74-B63D-22E801ADBC2A}" dt="2022-02-17T13:40:31.243" v="15620" actId="47"/>
        <pc:sldMkLst>
          <pc:docMk/>
          <pc:sldMk cId="984497462" sldId="364"/>
        </pc:sldMkLst>
      </pc:sldChg>
      <pc:sldChg chg="addSp delSp modSp add mod">
        <pc:chgData name="GOUTOS Dimitris" userId="90e6285b-8bf0-4064-a3a7-6e33c6ffe60c" providerId="ADAL" clId="{EC19661F-FDF8-4D74-B63D-22E801ADBC2A}" dt="2022-02-17T14:40:45.453" v="16342" actId="1076"/>
        <pc:sldMkLst>
          <pc:docMk/>
          <pc:sldMk cId="2421701467" sldId="365"/>
        </pc:sldMkLst>
        <pc:spChg chg="mod">
          <ac:chgData name="GOUTOS Dimitris" userId="90e6285b-8bf0-4064-a3a7-6e33c6ffe60c" providerId="ADAL" clId="{EC19661F-FDF8-4D74-B63D-22E801ADBC2A}" dt="2022-02-17T13:40:59.378" v="15626" actId="20577"/>
          <ac:spMkLst>
            <pc:docMk/>
            <pc:sldMk cId="2421701467" sldId="365"/>
            <ac:spMk id="5" creationId="{C57EF4B0-655B-45CB-BE82-1ACA659E5908}"/>
          </ac:spMkLst>
        </pc:spChg>
        <pc:spChg chg="mod">
          <ac:chgData name="GOUTOS Dimitris" userId="90e6285b-8bf0-4064-a3a7-6e33c6ffe60c" providerId="ADAL" clId="{EC19661F-FDF8-4D74-B63D-22E801ADBC2A}" dt="2022-02-17T14:40:32.709" v="16340" actId="1076"/>
          <ac:spMkLst>
            <pc:docMk/>
            <pc:sldMk cId="2421701467" sldId="365"/>
            <ac:spMk id="6" creationId="{D29A8952-AB54-4AD6-B7E4-C5F8A1A8F62A}"/>
          </ac:spMkLst>
        </pc:spChg>
        <pc:spChg chg="del">
          <ac:chgData name="GOUTOS Dimitris" userId="90e6285b-8bf0-4064-a3a7-6e33c6ffe60c" providerId="ADAL" clId="{EC19661F-FDF8-4D74-B63D-22E801ADBC2A}" dt="2022-02-17T13:40:41.302" v="15621" actId="478"/>
          <ac:spMkLst>
            <pc:docMk/>
            <pc:sldMk cId="2421701467" sldId="365"/>
            <ac:spMk id="10" creationId="{D12CCBFC-B301-4564-951B-895B179601AB}"/>
          </ac:spMkLst>
        </pc:spChg>
        <pc:spChg chg="mod">
          <ac:chgData name="GOUTOS Dimitris" userId="90e6285b-8bf0-4064-a3a7-6e33c6ffe60c" providerId="ADAL" clId="{EC19661F-FDF8-4D74-B63D-22E801ADBC2A}" dt="2022-02-17T14:40:45.453" v="16342" actId="1076"/>
          <ac:spMkLst>
            <pc:docMk/>
            <pc:sldMk cId="2421701467" sldId="365"/>
            <ac:spMk id="11" creationId="{C93A9AA0-A3A6-49F4-BA8B-49136DDB4B70}"/>
          </ac:spMkLst>
        </pc:spChg>
        <pc:spChg chg="del mod">
          <ac:chgData name="GOUTOS Dimitris" userId="90e6285b-8bf0-4064-a3a7-6e33c6ffe60c" providerId="ADAL" clId="{EC19661F-FDF8-4D74-B63D-22E801ADBC2A}" dt="2022-02-17T13:45:56.560" v="16123" actId="478"/>
          <ac:spMkLst>
            <pc:docMk/>
            <pc:sldMk cId="2421701467" sldId="365"/>
            <ac:spMk id="12" creationId="{FE3A0DDA-0BE4-4FC4-AAF0-38A8D8F63A80}"/>
          </ac:spMkLst>
        </pc:spChg>
        <pc:spChg chg="add mod">
          <ac:chgData name="GOUTOS Dimitris" userId="90e6285b-8bf0-4064-a3a7-6e33c6ffe60c" providerId="ADAL" clId="{EC19661F-FDF8-4D74-B63D-22E801ADBC2A}" dt="2022-02-17T13:40:42.174" v="15622"/>
          <ac:spMkLst>
            <pc:docMk/>
            <pc:sldMk cId="2421701467" sldId="365"/>
            <ac:spMk id="14" creationId="{D5AA01F4-937E-44B7-8A4C-A2C82C15BCAB}"/>
          </ac:spMkLst>
        </pc:spChg>
        <pc:spChg chg="add mod">
          <ac:chgData name="GOUTOS Dimitris" userId="90e6285b-8bf0-4064-a3a7-6e33c6ffe60c" providerId="ADAL" clId="{EC19661F-FDF8-4D74-B63D-22E801ADBC2A}" dt="2022-02-17T13:54:41.624" v="16322" actId="20577"/>
          <ac:spMkLst>
            <pc:docMk/>
            <pc:sldMk cId="2421701467" sldId="365"/>
            <ac:spMk id="15" creationId="{4FF60958-3825-4D6A-8E93-9032ED0E7B6E}"/>
          </ac:spMkLst>
        </pc:spChg>
        <pc:picChg chg="mod">
          <ac:chgData name="GOUTOS Dimitris" userId="90e6285b-8bf0-4064-a3a7-6e33c6ffe60c" providerId="ADAL" clId="{EC19661F-FDF8-4D74-B63D-22E801ADBC2A}" dt="2022-02-17T13:54:53.398" v="16323" actId="1076"/>
          <ac:picMkLst>
            <pc:docMk/>
            <pc:sldMk cId="2421701467" sldId="365"/>
            <ac:picMk id="13" creationId="{FBC77CD0-1F1D-4AF1-88A5-7F4A4504C599}"/>
          </ac:picMkLst>
        </pc:picChg>
      </pc:sldChg>
    </pc:docChg>
  </pc:docChgLst>
  <pc:docChgLst>
    <pc:chgData name="GOUTOS Dimitris" userId="90e6285b-8bf0-4064-a3a7-6e33c6ffe60c" providerId="ADAL" clId="{FA226F7B-1914-44FC-8DC6-082A5FA50E70}"/>
    <pc:docChg chg="modSld">
      <pc:chgData name="GOUTOS Dimitris" userId="90e6285b-8bf0-4064-a3a7-6e33c6ffe60c" providerId="ADAL" clId="{FA226F7B-1914-44FC-8DC6-082A5FA50E70}" dt="2022-02-25T17:03:28.764" v="1" actId="13926"/>
      <pc:docMkLst>
        <pc:docMk/>
      </pc:docMkLst>
      <pc:sldChg chg="modSp mod">
        <pc:chgData name="GOUTOS Dimitris" userId="90e6285b-8bf0-4064-a3a7-6e33c6ffe60c" providerId="ADAL" clId="{FA226F7B-1914-44FC-8DC6-082A5FA50E70}" dt="2022-02-25T17:03:28.764" v="1" actId="13926"/>
        <pc:sldMkLst>
          <pc:docMk/>
          <pc:sldMk cId="782028765" sldId="311"/>
        </pc:sldMkLst>
        <pc:spChg chg="mod">
          <ac:chgData name="GOUTOS Dimitris" userId="90e6285b-8bf0-4064-a3a7-6e33c6ffe60c" providerId="ADAL" clId="{FA226F7B-1914-44FC-8DC6-082A5FA50E70}" dt="2022-02-25T17:03:28.764" v="1" actId="13926"/>
          <ac:spMkLst>
            <pc:docMk/>
            <pc:sldMk cId="782028765" sldId="311"/>
            <ac:spMk id="5" creationId="{C57EF4B0-655B-45CB-BE82-1ACA659E5908}"/>
          </ac:spMkLst>
        </pc:spChg>
      </pc:sldChg>
      <pc:sldChg chg="modSp mod">
        <pc:chgData name="GOUTOS Dimitris" userId="90e6285b-8bf0-4064-a3a7-6e33c6ffe60c" providerId="ADAL" clId="{FA226F7B-1914-44FC-8DC6-082A5FA50E70}" dt="2022-02-25T16:24:16.421" v="0" actId="13926"/>
        <pc:sldMkLst>
          <pc:docMk/>
          <pc:sldMk cId="2446570420" sldId="312"/>
        </pc:sldMkLst>
        <pc:spChg chg="mod">
          <ac:chgData name="GOUTOS Dimitris" userId="90e6285b-8bf0-4064-a3a7-6e33c6ffe60c" providerId="ADAL" clId="{FA226F7B-1914-44FC-8DC6-082A5FA50E70}" dt="2022-02-25T16:24:16.421" v="0" actId="13926"/>
          <ac:spMkLst>
            <pc:docMk/>
            <pc:sldMk cId="2446570420" sldId="312"/>
            <ac:spMk id="7" creationId="{9C41F18D-7EE1-4192-9C9B-AD128F42C179}"/>
          </ac:spMkLst>
        </pc:spChg>
      </pc:sldChg>
    </pc:docChg>
  </pc:docChgLst>
  <pc:docChgLst>
    <pc:chgData name="GOUTOS Dimitris" userId="90e6285b-8bf0-4064-a3a7-6e33c6ffe60c" providerId="ADAL" clId="{EDDB3690-8990-455E-BAF8-B8A9F8E20955}"/>
    <pc:docChg chg="undo redo custSel addSld delSld modSld sldOrd">
      <pc:chgData name="GOUTOS Dimitris" userId="90e6285b-8bf0-4064-a3a7-6e33c6ffe60c" providerId="ADAL" clId="{EDDB3690-8990-455E-BAF8-B8A9F8E20955}" dt="2022-02-25T15:29:36.932" v="3756" actId="5793"/>
      <pc:docMkLst>
        <pc:docMk/>
      </pc:docMkLst>
      <pc:sldChg chg="modSp mod">
        <pc:chgData name="GOUTOS Dimitris" userId="90e6285b-8bf0-4064-a3a7-6e33c6ffe60c" providerId="ADAL" clId="{EDDB3690-8990-455E-BAF8-B8A9F8E20955}" dt="2022-02-25T14:31:40.026" v="3674" actId="13926"/>
        <pc:sldMkLst>
          <pc:docMk/>
          <pc:sldMk cId="2271520809" sldId="298"/>
        </pc:sldMkLst>
        <pc:spChg chg="mod">
          <ac:chgData name="GOUTOS Dimitris" userId="90e6285b-8bf0-4064-a3a7-6e33c6ffe60c" providerId="ADAL" clId="{EDDB3690-8990-455E-BAF8-B8A9F8E20955}" dt="2022-02-25T14:31:40.026" v="3674" actId="13926"/>
          <ac:spMkLst>
            <pc:docMk/>
            <pc:sldMk cId="2271520809" sldId="298"/>
            <ac:spMk id="9" creationId="{4D2AC884-7C32-4242-A880-B1F109B4128C}"/>
          </ac:spMkLst>
        </pc:spChg>
      </pc:sldChg>
      <pc:sldChg chg="modSp mod">
        <pc:chgData name="GOUTOS Dimitris" userId="90e6285b-8bf0-4064-a3a7-6e33c6ffe60c" providerId="ADAL" clId="{EDDB3690-8990-455E-BAF8-B8A9F8E20955}" dt="2022-02-25T14:41:44.408" v="3676" actId="13926"/>
        <pc:sldMkLst>
          <pc:docMk/>
          <pc:sldMk cId="665312050" sldId="299"/>
        </pc:sldMkLst>
        <pc:spChg chg="mod">
          <ac:chgData name="GOUTOS Dimitris" userId="90e6285b-8bf0-4064-a3a7-6e33c6ffe60c" providerId="ADAL" clId="{EDDB3690-8990-455E-BAF8-B8A9F8E20955}" dt="2022-02-25T14:41:44.408" v="3676" actId="13926"/>
          <ac:spMkLst>
            <pc:docMk/>
            <pc:sldMk cId="665312050" sldId="299"/>
            <ac:spMk id="9" creationId="{D5A73EE6-4F3F-49C6-B633-D1BEE8265566}"/>
          </ac:spMkLst>
        </pc:spChg>
      </pc:sldChg>
      <pc:sldChg chg="modSp mod">
        <pc:chgData name="GOUTOS Dimitris" userId="90e6285b-8bf0-4064-a3a7-6e33c6ffe60c" providerId="ADAL" clId="{EDDB3690-8990-455E-BAF8-B8A9F8E20955}" dt="2022-02-25T14:31:36.250" v="3673" actId="13926"/>
        <pc:sldMkLst>
          <pc:docMk/>
          <pc:sldMk cId="3138447044" sldId="303"/>
        </pc:sldMkLst>
        <pc:spChg chg="mod">
          <ac:chgData name="GOUTOS Dimitris" userId="90e6285b-8bf0-4064-a3a7-6e33c6ffe60c" providerId="ADAL" clId="{EDDB3690-8990-455E-BAF8-B8A9F8E20955}" dt="2022-02-25T14:31:36.250" v="3673" actId="13926"/>
          <ac:spMkLst>
            <pc:docMk/>
            <pc:sldMk cId="3138447044" sldId="303"/>
            <ac:spMk id="25" creationId="{2A5C035A-8B2D-491F-A26D-48B2C1473FBE}"/>
          </ac:spMkLst>
        </pc:spChg>
      </pc:sldChg>
      <pc:sldChg chg="modSp mod">
        <pc:chgData name="GOUTOS Dimitris" userId="90e6285b-8bf0-4064-a3a7-6e33c6ffe60c" providerId="ADAL" clId="{EDDB3690-8990-455E-BAF8-B8A9F8E20955}" dt="2022-02-25T14:50:46.911" v="3706" actId="12"/>
        <pc:sldMkLst>
          <pc:docMk/>
          <pc:sldMk cId="2690885517" sldId="305"/>
        </pc:sldMkLst>
        <pc:spChg chg="mod">
          <ac:chgData name="GOUTOS Dimitris" userId="90e6285b-8bf0-4064-a3a7-6e33c6ffe60c" providerId="ADAL" clId="{EDDB3690-8990-455E-BAF8-B8A9F8E20955}" dt="2022-02-25T14:50:46.911" v="3706" actId="12"/>
          <ac:spMkLst>
            <pc:docMk/>
            <pc:sldMk cId="2690885517" sldId="305"/>
            <ac:spMk id="8" creationId="{F1DD9A7A-71F3-4EA8-ADE4-7DBBE47D8B3A}"/>
          </ac:spMkLst>
        </pc:spChg>
      </pc:sldChg>
      <pc:sldChg chg="modSp">
        <pc:chgData name="GOUTOS Dimitris" userId="90e6285b-8bf0-4064-a3a7-6e33c6ffe60c" providerId="ADAL" clId="{EDDB3690-8990-455E-BAF8-B8A9F8E20955}" dt="2022-02-25T15:00:08.679" v="3709"/>
        <pc:sldMkLst>
          <pc:docMk/>
          <pc:sldMk cId="3596719628" sldId="309"/>
        </pc:sldMkLst>
        <pc:graphicFrameChg chg="mod">
          <ac:chgData name="GOUTOS Dimitris" userId="90e6285b-8bf0-4064-a3a7-6e33c6ffe60c" providerId="ADAL" clId="{EDDB3690-8990-455E-BAF8-B8A9F8E20955}" dt="2022-02-25T15:00:08.679" v="3709"/>
          <ac:graphicFrameMkLst>
            <pc:docMk/>
            <pc:sldMk cId="3596719628" sldId="309"/>
            <ac:graphicFrameMk id="5" creationId="{442A760F-0651-464C-A228-C9986114D684}"/>
          </ac:graphicFrameMkLst>
        </pc:graphicFrameChg>
      </pc:sldChg>
      <pc:sldChg chg="del">
        <pc:chgData name="GOUTOS Dimitris" userId="90e6285b-8bf0-4064-a3a7-6e33c6ffe60c" providerId="ADAL" clId="{EDDB3690-8990-455E-BAF8-B8A9F8E20955}" dt="2022-02-25T11:12:29.585" v="2498" actId="47"/>
        <pc:sldMkLst>
          <pc:docMk/>
          <pc:sldMk cId="2662122520" sldId="313"/>
        </pc:sldMkLst>
      </pc:sldChg>
      <pc:sldChg chg="modSp mod">
        <pc:chgData name="GOUTOS Dimitris" userId="90e6285b-8bf0-4064-a3a7-6e33c6ffe60c" providerId="ADAL" clId="{EDDB3690-8990-455E-BAF8-B8A9F8E20955}" dt="2022-02-25T15:08:43.997" v="3727" actId="13926"/>
        <pc:sldMkLst>
          <pc:docMk/>
          <pc:sldMk cId="1998019534" sldId="324"/>
        </pc:sldMkLst>
        <pc:spChg chg="mod">
          <ac:chgData name="GOUTOS Dimitris" userId="90e6285b-8bf0-4064-a3a7-6e33c6ffe60c" providerId="ADAL" clId="{EDDB3690-8990-455E-BAF8-B8A9F8E20955}" dt="2022-02-25T15:08:43.997" v="3727" actId="13926"/>
          <ac:spMkLst>
            <pc:docMk/>
            <pc:sldMk cId="1998019534" sldId="324"/>
            <ac:spMk id="10" creationId="{F52639EA-A77B-430B-A5C4-3800B4FF0E25}"/>
          </ac:spMkLst>
        </pc:spChg>
      </pc:sldChg>
      <pc:sldChg chg="del">
        <pc:chgData name="GOUTOS Dimitris" userId="90e6285b-8bf0-4064-a3a7-6e33c6ffe60c" providerId="ADAL" clId="{EDDB3690-8990-455E-BAF8-B8A9F8E20955}" dt="2022-02-25T07:32:16.734" v="11" actId="47"/>
        <pc:sldMkLst>
          <pc:docMk/>
          <pc:sldMk cId="3631348406" sldId="332"/>
        </pc:sldMkLst>
      </pc:sldChg>
      <pc:sldChg chg="add del">
        <pc:chgData name="GOUTOS Dimitris" userId="90e6285b-8bf0-4064-a3a7-6e33c6ffe60c" providerId="ADAL" clId="{EDDB3690-8990-455E-BAF8-B8A9F8E20955}" dt="2022-02-25T07:41:37.525" v="45" actId="47"/>
        <pc:sldMkLst>
          <pc:docMk/>
          <pc:sldMk cId="491706935" sldId="333"/>
        </pc:sldMkLst>
      </pc:sldChg>
      <pc:sldChg chg="del">
        <pc:chgData name="GOUTOS Dimitris" userId="90e6285b-8bf0-4064-a3a7-6e33c6ffe60c" providerId="ADAL" clId="{EDDB3690-8990-455E-BAF8-B8A9F8E20955}" dt="2022-02-25T08:47:07.170" v="1044" actId="47"/>
        <pc:sldMkLst>
          <pc:docMk/>
          <pc:sldMk cId="2261941926" sldId="335"/>
        </pc:sldMkLst>
      </pc:sldChg>
      <pc:sldChg chg="del">
        <pc:chgData name="GOUTOS Dimitris" userId="90e6285b-8bf0-4064-a3a7-6e33c6ffe60c" providerId="ADAL" clId="{EDDB3690-8990-455E-BAF8-B8A9F8E20955}" dt="2022-02-25T08:47:08.552" v="1045" actId="47"/>
        <pc:sldMkLst>
          <pc:docMk/>
          <pc:sldMk cId="1438984995" sldId="336"/>
        </pc:sldMkLst>
      </pc:sldChg>
      <pc:sldChg chg="del">
        <pc:chgData name="GOUTOS Dimitris" userId="90e6285b-8bf0-4064-a3a7-6e33c6ffe60c" providerId="ADAL" clId="{EDDB3690-8990-455E-BAF8-B8A9F8E20955}" dt="2022-02-25T11:50:24.654" v="3019" actId="47"/>
        <pc:sldMkLst>
          <pc:docMk/>
          <pc:sldMk cId="1883821702" sldId="337"/>
        </pc:sldMkLst>
      </pc:sldChg>
      <pc:sldChg chg="del">
        <pc:chgData name="GOUTOS Dimitris" userId="90e6285b-8bf0-4064-a3a7-6e33c6ffe60c" providerId="ADAL" clId="{EDDB3690-8990-455E-BAF8-B8A9F8E20955}" dt="2022-02-25T11:50:25.839" v="3020" actId="47"/>
        <pc:sldMkLst>
          <pc:docMk/>
          <pc:sldMk cId="3869519995" sldId="338"/>
        </pc:sldMkLst>
      </pc:sldChg>
      <pc:sldChg chg="del">
        <pc:chgData name="GOUTOS Dimitris" userId="90e6285b-8bf0-4064-a3a7-6e33c6ffe60c" providerId="ADAL" clId="{EDDB3690-8990-455E-BAF8-B8A9F8E20955}" dt="2022-02-25T08:47:16.795" v="1046" actId="47"/>
        <pc:sldMkLst>
          <pc:docMk/>
          <pc:sldMk cId="2777893984" sldId="339"/>
        </pc:sldMkLst>
      </pc:sldChg>
      <pc:sldChg chg="del">
        <pc:chgData name="GOUTOS Dimitris" userId="90e6285b-8bf0-4064-a3a7-6e33c6ffe60c" providerId="ADAL" clId="{EDDB3690-8990-455E-BAF8-B8A9F8E20955}" dt="2022-02-25T08:47:17.659" v="1047" actId="47"/>
        <pc:sldMkLst>
          <pc:docMk/>
          <pc:sldMk cId="4286434939" sldId="341"/>
        </pc:sldMkLst>
      </pc:sldChg>
      <pc:sldChg chg="del">
        <pc:chgData name="GOUTOS Dimitris" userId="90e6285b-8bf0-4064-a3a7-6e33c6ffe60c" providerId="ADAL" clId="{EDDB3690-8990-455E-BAF8-B8A9F8E20955}" dt="2022-02-25T08:47:18.999" v="1048" actId="47"/>
        <pc:sldMkLst>
          <pc:docMk/>
          <pc:sldMk cId="2468331596" sldId="342"/>
        </pc:sldMkLst>
      </pc:sldChg>
      <pc:sldChg chg="del">
        <pc:chgData name="GOUTOS Dimitris" userId="90e6285b-8bf0-4064-a3a7-6e33c6ffe60c" providerId="ADAL" clId="{EDDB3690-8990-455E-BAF8-B8A9F8E20955}" dt="2022-02-25T08:47:20.603" v="1049" actId="47"/>
        <pc:sldMkLst>
          <pc:docMk/>
          <pc:sldMk cId="1395883456" sldId="343"/>
        </pc:sldMkLst>
      </pc:sldChg>
      <pc:sldChg chg="modSp mod">
        <pc:chgData name="GOUTOS Dimitris" userId="90e6285b-8bf0-4064-a3a7-6e33c6ffe60c" providerId="ADAL" clId="{EDDB3690-8990-455E-BAF8-B8A9F8E20955}" dt="2022-02-25T07:41:35.188" v="43" actId="20577"/>
        <pc:sldMkLst>
          <pc:docMk/>
          <pc:sldMk cId="3679603656" sldId="345"/>
        </pc:sldMkLst>
        <pc:spChg chg="mod">
          <ac:chgData name="GOUTOS Dimitris" userId="90e6285b-8bf0-4064-a3a7-6e33c6ffe60c" providerId="ADAL" clId="{EDDB3690-8990-455E-BAF8-B8A9F8E20955}" dt="2022-02-25T07:41:35.188" v="43" actId="20577"/>
          <ac:spMkLst>
            <pc:docMk/>
            <pc:sldMk cId="3679603656" sldId="345"/>
            <ac:spMk id="15" creationId="{2C5E75A9-5141-4B29-91B7-9E2D2DF87FB9}"/>
          </ac:spMkLst>
        </pc:spChg>
        <pc:picChg chg="mod">
          <ac:chgData name="GOUTOS Dimitris" userId="90e6285b-8bf0-4064-a3a7-6e33c6ffe60c" providerId="ADAL" clId="{EDDB3690-8990-455E-BAF8-B8A9F8E20955}" dt="2022-02-25T07:41:34.286" v="42" actId="1076"/>
          <ac:picMkLst>
            <pc:docMk/>
            <pc:sldMk cId="3679603656" sldId="345"/>
            <ac:picMk id="6" creationId="{FAB483DC-DE75-4BE4-BB47-1C7AB428D424}"/>
          </ac:picMkLst>
        </pc:picChg>
      </pc:sldChg>
      <pc:sldChg chg="del">
        <pc:chgData name="GOUTOS Dimitris" userId="90e6285b-8bf0-4064-a3a7-6e33c6ffe60c" providerId="ADAL" clId="{EDDB3690-8990-455E-BAF8-B8A9F8E20955}" dt="2022-02-25T11:50:36.474" v="3021" actId="47"/>
        <pc:sldMkLst>
          <pc:docMk/>
          <pc:sldMk cId="2739906689" sldId="347"/>
        </pc:sldMkLst>
      </pc:sldChg>
      <pc:sldChg chg="del">
        <pc:chgData name="GOUTOS Dimitris" userId="90e6285b-8bf0-4064-a3a7-6e33c6ffe60c" providerId="ADAL" clId="{EDDB3690-8990-455E-BAF8-B8A9F8E20955}" dt="2022-02-25T11:50:39.565" v="3022" actId="47"/>
        <pc:sldMkLst>
          <pc:docMk/>
          <pc:sldMk cId="905158691" sldId="348"/>
        </pc:sldMkLst>
      </pc:sldChg>
      <pc:sldChg chg="del">
        <pc:chgData name="GOUTOS Dimitris" userId="90e6285b-8bf0-4064-a3a7-6e33c6ffe60c" providerId="ADAL" clId="{EDDB3690-8990-455E-BAF8-B8A9F8E20955}" dt="2022-02-25T13:35:39.248" v="3417" actId="47"/>
        <pc:sldMkLst>
          <pc:docMk/>
          <pc:sldMk cId="3677509674" sldId="349"/>
        </pc:sldMkLst>
      </pc:sldChg>
      <pc:sldChg chg="del">
        <pc:chgData name="GOUTOS Dimitris" userId="90e6285b-8bf0-4064-a3a7-6e33c6ffe60c" providerId="ADAL" clId="{EDDB3690-8990-455E-BAF8-B8A9F8E20955}" dt="2022-02-25T08:47:27.987" v="1050" actId="47"/>
        <pc:sldMkLst>
          <pc:docMk/>
          <pc:sldMk cId="640536244" sldId="350"/>
        </pc:sldMkLst>
      </pc:sldChg>
      <pc:sldChg chg="del">
        <pc:chgData name="GOUTOS Dimitris" userId="90e6285b-8bf0-4064-a3a7-6e33c6ffe60c" providerId="ADAL" clId="{EDDB3690-8990-455E-BAF8-B8A9F8E20955}" dt="2022-02-25T08:47:32.934" v="1051" actId="47"/>
        <pc:sldMkLst>
          <pc:docMk/>
          <pc:sldMk cId="911722306" sldId="351"/>
        </pc:sldMkLst>
      </pc:sldChg>
      <pc:sldChg chg="del">
        <pc:chgData name="GOUTOS Dimitris" userId="90e6285b-8bf0-4064-a3a7-6e33c6ffe60c" providerId="ADAL" clId="{EDDB3690-8990-455E-BAF8-B8A9F8E20955}" dt="2022-02-25T08:47:34.855" v="1052" actId="47"/>
        <pc:sldMkLst>
          <pc:docMk/>
          <pc:sldMk cId="3931614529" sldId="352"/>
        </pc:sldMkLst>
      </pc:sldChg>
      <pc:sldChg chg="del">
        <pc:chgData name="GOUTOS Dimitris" userId="90e6285b-8bf0-4064-a3a7-6e33c6ffe60c" providerId="ADAL" clId="{EDDB3690-8990-455E-BAF8-B8A9F8E20955}" dt="2022-02-25T11:12:31.014" v="2499" actId="47"/>
        <pc:sldMkLst>
          <pc:docMk/>
          <pc:sldMk cId="3086272925" sldId="357"/>
        </pc:sldMkLst>
      </pc:sldChg>
      <pc:sldChg chg="del">
        <pc:chgData name="GOUTOS Dimitris" userId="90e6285b-8bf0-4064-a3a7-6e33c6ffe60c" providerId="ADAL" clId="{EDDB3690-8990-455E-BAF8-B8A9F8E20955}" dt="2022-02-25T07:32:18.175" v="12" actId="47"/>
        <pc:sldMkLst>
          <pc:docMk/>
          <pc:sldMk cId="2375159328" sldId="359"/>
        </pc:sldMkLst>
      </pc:sldChg>
      <pc:sldChg chg="del">
        <pc:chgData name="GOUTOS Dimitris" userId="90e6285b-8bf0-4064-a3a7-6e33c6ffe60c" providerId="ADAL" clId="{EDDB3690-8990-455E-BAF8-B8A9F8E20955}" dt="2022-02-25T11:12:34.207" v="2502" actId="47"/>
        <pc:sldMkLst>
          <pc:docMk/>
          <pc:sldMk cId="347717741" sldId="362"/>
        </pc:sldMkLst>
      </pc:sldChg>
      <pc:sldChg chg="del">
        <pc:chgData name="GOUTOS Dimitris" userId="90e6285b-8bf0-4064-a3a7-6e33c6ffe60c" providerId="ADAL" clId="{EDDB3690-8990-455E-BAF8-B8A9F8E20955}" dt="2022-02-25T11:12:33.272" v="2501" actId="47"/>
        <pc:sldMkLst>
          <pc:docMk/>
          <pc:sldMk cId="2524983189" sldId="363"/>
        </pc:sldMkLst>
      </pc:sldChg>
      <pc:sldChg chg="del">
        <pc:chgData name="GOUTOS Dimitris" userId="90e6285b-8bf0-4064-a3a7-6e33c6ffe60c" providerId="ADAL" clId="{EDDB3690-8990-455E-BAF8-B8A9F8E20955}" dt="2022-02-25T11:12:32.301" v="2500" actId="47"/>
        <pc:sldMkLst>
          <pc:docMk/>
          <pc:sldMk cId="2421701467" sldId="365"/>
        </pc:sldMkLst>
      </pc:sldChg>
      <pc:sldChg chg="modSp mod">
        <pc:chgData name="GOUTOS Dimitris" userId="90e6285b-8bf0-4064-a3a7-6e33c6ffe60c" providerId="ADAL" clId="{EDDB3690-8990-455E-BAF8-B8A9F8E20955}" dt="2022-02-25T14:50:52.936" v="3707" actId="12"/>
        <pc:sldMkLst>
          <pc:docMk/>
          <pc:sldMk cId="47374085" sldId="366"/>
        </pc:sldMkLst>
        <pc:spChg chg="mod">
          <ac:chgData name="GOUTOS Dimitris" userId="90e6285b-8bf0-4064-a3a7-6e33c6ffe60c" providerId="ADAL" clId="{EDDB3690-8990-455E-BAF8-B8A9F8E20955}" dt="2022-02-25T14:50:52.936" v="3707" actId="12"/>
          <ac:spMkLst>
            <pc:docMk/>
            <pc:sldMk cId="47374085" sldId="366"/>
            <ac:spMk id="8" creationId="{F1DD9A7A-71F3-4EA8-ADE4-7DBBE47D8B3A}"/>
          </ac:spMkLst>
        </pc:spChg>
        <pc:picChg chg="mod">
          <ac:chgData name="GOUTOS Dimitris" userId="90e6285b-8bf0-4064-a3a7-6e33c6ffe60c" providerId="ADAL" clId="{EDDB3690-8990-455E-BAF8-B8A9F8E20955}" dt="2022-02-25T14:43:47.487" v="3686" actId="1076"/>
          <ac:picMkLst>
            <pc:docMk/>
            <pc:sldMk cId="47374085" sldId="366"/>
            <ac:picMk id="6" creationId="{2EBCFA90-5710-4241-8A25-8B96FA6AF3F8}"/>
          </ac:picMkLst>
        </pc:picChg>
      </pc:sldChg>
      <pc:sldChg chg="modSp mod">
        <pc:chgData name="GOUTOS Dimitris" userId="90e6285b-8bf0-4064-a3a7-6e33c6ffe60c" providerId="ADAL" clId="{EDDB3690-8990-455E-BAF8-B8A9F8E20955}" dt="2022-02-25T15:07:30.278" v="3725" actId="313"/>
        <pc:sldMkLst>
          <pc:docMk/>
          <pc:sldMk cId="2155972753" sldId="371"/>
        </pc:sldMkLst>
        <pc:spChg chg="mod">
          <ac:chgData name="GOUTOS Dimitris" userId="90e6285b-8bf0-4064-a3a7-6e33c6ffe60c" providerId="ADAL" clId="{EDDB3690-8990-455E-BAF8-B8A9F8E20955}" dt="2022-02-25T15:07:30.278" v="3725" actId="313"/>
          <ac:spMkLst>
            <pc:docMk/>
            <pc:sldMk cId="2155972753" sldId="371"/>
            <ac:spMk id="9" creationId="{413E03F3-A592-478C-9581-C3A5F4ECE7B9}"/>
          </ac:spMkLst>
        </pc:spChg>
      </pc:sldChg>
      <pc:sldChg chg="modSp mod">
        <pc:chgData name="GOUTOS Dimitris" userId="90e6285b-8bf0-4064-a3a7-6e33c6ffe60c" providerId="ADAL" clId="{EDDB3690-8990-455E-BAF8-B8A9F8E20955}" dt="2022-02-25T15:05:35.906" v="3710" actId="2710"/>
        <pc:sldMkLst>
          <pc:docMk/>
          <pc:sldMk cId="2343168653" sldId="372"/>
        </pc:sldMkLst>
        <pc:spChg chg="mod">
          <ac:chgData name="GOUTOS Dimitris" userId="90e6285b-8bf0-4064-a3a7-6e33c6ffe60c" providerId="ADAL" clId="{EDDB3690-8990-455E-BAF8-B8A9F8E20955}" dt="2022-02-25T15:05:35.906" v="3710" actId="2710"/>
          <ac:spMkLst>
            <pc:docMk/>
            <pc:sldMk cId="2343168653" sldId="372"/>
            <ac:spMk id="5" creationId="{C57EF4B0-655B-45CB-BE82-1ACA659E5908}"/>
          </ac:spMkLst>
        </pc:spChg>
      </pc:sldChg>
      <pc:sldChg chg="modSp mod">
        <pc:chgData name="GOUTOS Dimitris" userId="90e6285b-8bf0-4064-a3a7-6e33c6ffe60c" providerId="ADAL" clId="{EDDB3690-8990-455E-BAF8-B8A9F8E20955}" dt="2022-02-25T07:41:33.589" v="41" actId="20577"/>
        <pc:sldMkLst>
          <pc:docMk/>
          <pc:sldMk cId="712272495" sldId="379"/>
        </pc:sldMkLst>
        <pc:spChg chg="mod">
          <ac:chgData name="GOUTOS Dimitris" userId="90e6285b-8bf0-4064-a3a7-6e33c6ffe60c" providerId="ADAL" clId="{EDDB3690-8990-455E-BAF8-B8A9F8E20955}" dt="2022-02-25T07:41:33.589" v="41" actId="20577"/>
          <ac:spMkLst>
            <pc:docMk/>
            <pc:sldMk cId="712272495" sldId="379"/>
            <ac:spMk id="10" creationId="{D12CCBFC-B301-4564-951B-895B179601AB}"/>
          </ac:spMkLst>
        </pc:spChg>
      </pc:sldChg>
      <pc:sldChg chg="modSp mod">
        <pc:chgData name="GOUTOS Dimitris" userId="90e6285b-8bf0-4064-a3a7-6e33c6ffe60c" providerId="ADAL" clId="{EDDB3690-8990-455E-BAF8-B8A9F8E20955}" dt="2022-02-25T15:14:48.219" v="3730" actId="20577"/>
        <pc:sldMkLst>
          <pc:docMk/>
          <pc:sldMk cId="3851460849" sldId="397"/>
        </pc:sldMkLst>
        <pc:spChg chg="mod">
          <ac:chgData name="GOUTOS Dimitris" userId="90e6285b-8bf0-4064-a3a7-6e33c6ffe60c" providerId="ADAL" clId="{EDDB3690-8990-455E-BAF8-B8A9F8E20955}" dt="2022-02-25T15:14:48.219" v="3730" actId="20577"/>
          <ac:spMkLst>
            <pc:docMk/>
            <pc:sldMk cId="3851460849" sldId="397"/>
            <ac:spMk id="11" creationId="{C93A9AA0-A3A6-49F4-BA8B-49136DDB4B70}"/>
          </ac:spMkLst>
        </pc:spChg>
      </pc:sldChg>
      <pc:sldChg chg="modSp mod">
        <pc:chgData name="GOUTOS Dimitris" userId="90e6285b-8bf0-4064-a3a7-6e33c6ffe60c" providerId="ADAL" clId="{EDDB3690-8990-455E-BAF8-B8A9F8E20955}" dt="2022-02-25T15:13:37.444" v="3729" actId="1076"/>
        <pc:sldMkLst>
          <pc:docMk/>
          <pc:sldMk cId="3457268917" sldId="401"/>
        </pc:sldMkLst>
        <pc:spChg chg="mod">
          <ac:chgData name="GOUTOS Dimitris" userId="90e6285b-8bf0-4064-a3a7-6e33c6ffe60c" providerId="ADAL" clId="{EDDB3690-8990-455E-BAF8-B8A9F8E20955}" dt="2022-02-25T15:13:37.444" v="3729" actId="1076"/>
          <ac:spMkLst>
            <pc:docMk/>
            <pc:sldMk cId="3457268917" sldId="401"/>
            <ac:spMk id="9" creationId="{B0980479-4E7E-4FF3-817C-459E9A5E0581}"/>
          </ac:spMkLst>
        </pc:spChg>
      </pc:sldChg>
      <pc:sldChg chg="addSp modSp mod">
        <pc:chgData name="GOUTOS Dimitris" userId="90e6285b-8bf0-4064-a3a7-6e33c6ffe60c" providerId="ADAL" clId="{EDDB3690-8990-455E-BAF8-B8A9F8E20955}" dt="2022-02-25T15:18:07.390" v="3754" actId="242"/>
        <pc:sldMkLst>
          <pc:docMk/>
          <pc:sldMk cId="985756304" sldId="402"/>
        </pc:sldMkLst>
        <pc:spChg chg="add mod">
          <ac:chgData name="GOUTOS Dimitris" userId="90e6285b-8bf0-4064-a3a7-6e33c6ffe60c" providerId="ADAL" clId="{EDDB3690-8990-455E-BAF8-B8A9F8E20955}" dt="2022-02-25T15:18:07.390" v="3754" actId="242"/>
          <ac:spMkLst>
            <pc:docMk/>
            <pc:sldMk cId="985756304" sldId="402"/>
            <ac:spMk id="9" creationId="{8F637175-879B-43C2-A778-CFE3BCC0678F}"/>
          </ac:spMkLst>
        </pc:spChg>
      </pc:sldChg>
      <pc:sldChg chg="addSp modSp">
        <pc:chgData name="GOUTOS Dimitris" userId="90e6285b-8bf0-4064-a3a7-6e33c6ffe60c" providerId="ADAL" clId="{EDDB3690-8990-455E-BAF8-B8A9F8E20955}" dt="2022-02-25T15:18:26.512" v="3755"/>
        <pc:sldMkLst>
          <pc:docMk/>
          <pc:sldMk cId="2565894051" sldId="403"/>
        </pc:sldMkLst>
        <pc:spChg chg="add mod">
          <ac:chgData name="GOUTOS Dimitris" userId="90e6285b-8bf0-4064-a3a7-6e33c6ffe60c" providerId="ADAL" clId="{EDDB3690-8990-455E-BAF8-B8A9F8E20955}" dt="2022-02-25T15:18:26.512" v="3755"/>
          <ac:spMkLst>
            <pc:docMk/>
            <pc:sldMk cId="2565894051" sldId="403"/>
            <ac:spMk id="10" creationId="{AFA6BA90-9446-44A1-89ED-ED9A6FDCB1B1}"/>
          </ac:spMkLst>
        </pc:spChg>
      </pc:sldChg>
      <pc:sldChg chg="addSp delSp modSp mod">
        <pc:chgData name="GOUTOS Dimitris" userId="90e6285b-8bf0-4064-a3a7-6e33c6ffe60c" providerId="ADAL" clId="{EDDB3690-8990-455E-BAF8-B8A9F8E20955}" dt="2022-02-25T08:33:10.042" v="849" actId="1076"/>
        <pc:sldMkLst>
          <pc:docMk/>
          <pc:sldMk cId="2874533076" sldId="406"/>
        </pc:sldMkLst>
        <pc:spChg chg="add del mod">
          <ac:chgData name="GOUTOS Dimitris" userId="90e6285b-8bf0-4064-a3a7-6e33c6ffe60c" providerId="ADAL" clId="{EDDB3690-8990-455E-BAF8-B8A9F8E20955}" dt="2022-02-25T08:32:13.735" v="837" actId="478"/>
          <ac:spMkLst>
            <pc:docMk/>
            <pc:sldMk cId="2874533076" sldId="406"/>
            <ac:spMk id="3" creationId="{2BEB3B6A-E57C-4C39-ABBD-FEB3923CC12D}"/>
          </ac:spMkLst>
        </pc:spChg>
        <pc:spChg chg="del">
          <ac:chgData name="GOUTOS Dimitris" userId="90e6285b-8bf0-4064-a3a7-6e33c6ffe60c" providerId="ADAL" clId="{EDDB3690-8990-455E-BAF8-B8A9F8E20955}" dt="2022-02-25T08:32:11.290" v="836" actId="478"/>
          <ac:spMkLst>
            <pc:docMk/>
            <pc:sldMk cId="2874533076" sldId="406"/>
            <ac:spMk id="5" creationId="{C57EF4B0-655B-45CB-BE82-1ACA659E5908}"/>
          </ac:spMkLst>
        </pc:spChg>
        <pc:spChg chg="mod">
          <ac:chgData name="GOUTOS Dimitris" userId="90e6285b-8bf0-4064-a3a7-6e33c6ffe60c" providerId="ADAL" clId="{EDDB3690-8990-455E-BAF8-B8A9F8E20955}" dt="2022-02-25T08:33:10.042" v="849" actId="1076"/>
          <ac:spMkLst>
            <pc:docMk/>
            <pc:sldMk cId="2874533076" sldId="406"/>
            <ac:spMk id="6" creationId="{D29A8952-AB54-4AD6-B7E4-C5F8A1A8F62A}"/>
          </ac:spMkLst>
        </pc:spChg>
        <pc:spChg chg="mod">
          <ac:chgData name="GOUTOS Dimitris" userId="90e6285b-8bf0-4064-a3a7-6e33c6ffe60c" providerId="ADAL" clId="{EDDB3690-8990-455E-BAF8-B8A9F8E20955}" dt="2022-02-25T08:31:29.269" v="832" actId="13926"/>
          <ac:spMkLst>
            <pc:docMk/>
            <pc:sldMk cId="2874533076" sldId="406"/>
            <ac:spMk id="14" creationId="{76AE0100-F885-4FDA-87C0-C417FC233446}"/>
          </ac:spMkLst>
        </pc:spChg>
      </pc:sldChg>
      <pc:sldChg chg="del">
        <pc:chgData name="GOUTOS Dimitris" userId="90e6285b-8bf0-4064-a3a7-6e33c6ffe60c" providerId="ADAL" clId="{EDDB3690-8990-455E-BAF8-B8A9F8E20955}" dt="2022-02-25T10:03:11.738" v="1512" actId="47"/>
        <pc:sldMkLst>
          <pc:docMk/>
          <pc:sldMk cId="4253035347" sldId="415"/>
        </pc:sldMkLst>
      </pc:sldChg>
      <pc:sldChg chg="del">
        <pc:chgData name="GOUTOS Dimitris" userId="90e6285b-8bf0-4064-a3a7-6e33c6ffe60c" providerId="ADAL" clId="{EDDB3690-8990-455E-BAF8-B8A9F8E20955}" dt="2022-02-25T10:03:11.738" v="1512" actId="47"/>
        <pc:sldMkLst>
          <pc:docMk/>
          <pc:sldMk cId="3853378219" sldId="418"/>
        </pc:sldMkLst>
      </pc:sldChg>
      <pc:sldChg chg="del">
        <pc:chgData name="GOUTOS Dimitris" userId="90e6285b-8bf0-4064-a3a7-6e33c6ffe60c" providerId="ADAL" clId="{EDDB3690-8990-455E-BAF8-B8A9F8E20955}" dt="2022-02-25T10:03:11.738" v="1512" actId="47"/>
        <pc:sldMkLst>
          <pc:docMk/>
          <pc:sldMk cId="2301621378" sldId="419"/>
        </pc:sldMkLst>
      </pc:sldChg>
      <pc:sldChg chg="del">
        <pc:chgData name="GOUTOS Dimitris" userId="90e6285b-8bf0-4064-a3a7-6e33c6ffe60c" providerId="ADAL" clId="{EDDB3690-8990-455E-BAF8-B8A9F8E20955}" dt="2022-02-25T10:03:11.738" v="1512" actId="47"/>
        <pc:sldMkLst>
          <pc:docMk/>
          <pc:sldMk cId="1152668964" sldId="420"/>
        </pc:sldMkLst>
      </pc:sldChg>
      <pc:sldChg chg="del">
        <pc:chgData name="GOUTOS Dimitris" userId="90e6285b-8bf0-4064-a3a7-6e33c6ffe60c" providerId="ADAL" clId="{EDDB3690-8990-455E-BAF8-B8A9F8E20955}" dt="2022-02-25T10:03:11.738" v="1512" actId="47"/>
        <pc:sldMkLst>
          <pc:docMk/>
          <pc:sldMk cId="2559845052" sldId="421"/>
        </pc:sldMkLst>
      </pc:sldChg>
      <pc:sldChg chg="del">
        <pc:chgData name="GOUTOS Dimitris" userId="90e6285b-8bf0-4064-a3a7-6e33c6ffe60c" providerId="ADAL" clId="{EDDB3690-8990-455E-BAF8-B8A9F8E20955}" dt="2022-02-25T10:03:11.738" v="1512" actId="47"/>
        <pc:sldMkLst>
          <pc:docMk/>
          <pc:sldMk cId="954488096" sldId="422"/>
        </pc:sldMkLst>
      </pc:sldChg>
      <pc:sldChg chg="add del">
        <pc:chgData name="GOUTOS Dimitris" userId="90e6285b-8bf0-4064-a3a7-6e33c6ffe60c" providerId="ADAL" clId="{EDDB3690-8990-455E-BAF8-B8A9F8E20955}" dt="2022-02-25T07:45:14.774" v="47"/>
        <pc:sldMkLst>
          <pc:docMk/>
          <pc:sldMk cId="814630999" sldId="427"/>
        </pc:sldMkLst>
      </pc:sldChg>
      <pc:sldChg chg="addSp delSp modSp add mod">
        <pc:chgData name="GOUTOS Dimitris" userId="90e6285b-8bf0-4064-a3a7-6e33c6ffe60c" providerId="ADAL" clId="{EDDB3690-8990-455E-BAF8-B8A9F8E20955}" dt="2022-02-25T08:44:43.890" v="1001" actId="13926"/>
        <pc:sldMkLst>
          <pc:docMk/>
          <pc:sldMk cId="1925831051" sldId="427"/>
        </pc:sldMkLst>
        <pc:spChg chg="mod">
          <ac:chgData name="GOUTOS Dimitris" userId="90e6285b-8bf0-4064-a3a7-6e33c6ffe60c" providerId="ADAL" clId="{EDDB3690-8990-455E-BAF8-B8A9F8E20955}" dt="2022-02-25T08:05:50.005" v="320" actId="1076"/>
          <ac:spMkLst>
            <pc:docMk/>
            <pc:sldMk cId="1925831051" sldId="427"/>
            <ac:spMk id="4" creationId="{00000000-0000-0000-0000-000000000000}"/>
          </ac:spMkLst>
        </pc:spChg>
        <pc:spChg chg="del">
          <ac:chgData name="GOUTOS Dimitris" userId="90e6285b-8bf0-4064-a3a7-6e33c6ffe60c" providerId="ADAL" clId="{EDDB3690-8990-455E-BAF8-B8A9F8E20955}" dt="2022-02-25T07:57:58.864" v="145" actId="478"/>
          <ac:spMkLst>
            <pc:docMk/>
            <pc:sldMk cId="1925831051" sldId="427"/>
            <ac:spMk id="5" creationId="{C57EF4B0-655B-45CB-BE82-1ACA659E5908}"/>
          </ac:spMkLst>
        </pc:spChg>
        <pc:spChg chg="mod">
          <ac:chgData name="GOUTOS Dimitris" userId="90e6285b-8bf0-4064-a3a7-6e33c6ffe60c" providerId="ADAL" clId="{EDDB3690-8990-455E-BAF8-B8A9F8E20955}" dt="2022-02-25T07:58:36.684" v="174" actId="1076"/>
          <ac:spMkLst>
            <pc:docMk/>
            <pc:sldMk cId="1925831051" sldId="427"/>
            <ac:spMk id="6" creationId="{D29A8952-AB54-4AD6-B7E4-C5F8A1A8F62A}"/>
          </ac:spMkLst>
        </pc:spChg>
        <pc:spChg chg="del">
          <ac:chgData name="GOUTOS Dimitris" userId="90e6285b-8bf0-4064-a3a7-6e33c6ffe60c" providerId="ADAL" clId="{EDDB3690-8990-455E-BAF8-B8A9F8E20955}" dt="2022-02-25T08:06:00.173" v="324" actId="478"/>
          <ac:spMkLst>
            <pc:docMk/>
            <pc:sldMk cId="1925831051" sldId="427"/>
            <ac:spMk id="11" creationId="{3A5FFE19-3001-4FEE-82C2-2B01D7BC2060}"/>
          </ac:spMkLst>
        </pc:spChg>
        <pc:spChg chg="del mod">
          <ac:chgData name="GOUTOS Dimitris" userId="90e6285b-8bf0-4064-a3a7-6e33c6ffe60c" providerId="ADAL" clId="{EDDB3690-8990-455E-BAF8-B8A9F8E20955}" dt="2022-02-25T07:59:39.639" v="181" actId="478"/>
          <ac:spMkLst>
            <pc:docMk/>
            <pc:sldMk cId="1925831051" sldId="427"/>
            <ac:spMk id="13" creationId="{C6CD744E-C06F-4808-917F-6F1472B8D112}"/>
          </ac:spMkLst>
        </pc:spChg>
        <pc:spChg chg="mod">
          <ac:chgData name="GOUTOS Dimitris" userId="90e6285b-8bf0-4064-a3a7-6e33c6ffe60c" providerId="ADAL" clId="{EDDB3690-8990-455E-BAF8-B8A9F8E20955}" dt="2022-02-25T08:44:43.890" v="1001" actId="13926"/>
          <ac:spMkLst>
            <pc:docMk/>
            <pc:sldMk cId="1925831051" sldId="427"/>
            <ac:spMk id="14" creationId="{76AE0100-F885-4FDA-87C0-C417FC233446}"/>
          </ac:spMkLst>
        </pc:spChg>
        <pc:spChg chg="del">
          <ac:chgData name="GOUTOS Dimitris" userId="90e6285b-8bf0-4064-a3a7-6e33c6ffe60c" providerId="ADAL" clId="{EDDB3690-8990-455E-BAF8-B8A9F8E20955}" dt="2022-02-25T08:04:02.155" v="295" actId="478"/>
          <ac:spMkLst>
            <pc:docMk/>
            <pc:sldMk cId="1925831051" sldId="427"/>
            <ac:spMk id="15" creationId="{411DEF2A-2056-42DE-BA82-8E41937F7670}"/>
          </ac:spMkLst>
        </pc:spChg>
        <pc:spChg chg="mod">
          <ac:chgData name="GOUTOS Dimitris" userId="90e6285b-8bf0-4064-a3a7-6e33c6ffe60c" providerId="ADAL" clId="{EDDB3690-8990-455E-BAF8-B8A9F8E20955}" dt="2022-02-25T08:08:16.780" v="347" actId="1076"/>
          <ac:spMkLst>
            <pc:docMk/>
            <pc:sldMk cId="1925831051" sldId="427"/>
            <ac:spMk id="17" creationId="{5D17EE90-FF10-437E-8CFB-C914EB0F03A2}"/>
          </ac:spMkLst>
        </pc:spChg>
        <pc:spChg chg="mod">
          <ac:chgData name="GOUTOS Dimitris" userId="90e6285b-8bf0-4064-a3a7-6e33c6ffe60c" providerId="ADAL" clId="{EDDB3690-8990-455E-BAF8-B8A9F8E20955}" dt="2022-02-25T08:09:23.134" v="374" actId="1076"/>
          <ac:spMkLst>
            <pc:docMk/>
            <pc:sldMk cId="1925831051" sldId="427"/>
            <ac:spMk id="18" creationId="{025DB4F9-9E4A-4723-9268-107CAF2362A5}"/>
          </ac:spMkLst>
        </pc:spChg>
        <pc:spChg chg="add del mod">
          <ac:chgData name="GOUTOS Dimitris" userId="90e6285b-8bf0-4064-a3a7-6e33c6ffe60c" providerId="ADAL" clId="{EDDB3690-8990-455E-BAF8-B8A9F8E20955}" dt="2022-02-25T07:58:02.045" v="146" actId="478"/>
          <ac:spMkLst>
            <pc:docMk/>
            <pc:sldMk cId="1925831051" sldId="427"/>
            <ac:spMk id="19" creationId="{12BD8691-92C4-4901-8E10-0E9234CF1980}"/>
          </ac:spMkLst>
        </pc:spChg>
        <pc:spChg chg="del">
          <ac:chgData name="GOUTOS Dimitris" userId="90e6285b-8bf0-4064-a3a7-6e33c6ffe60c" providerId="ADAL" clId="{EDDB3690-8990-455E-BAF8-B8A9F8E20955}" dt="2022-02-25T08:05:42.318" v="316" actId="478"/>
          <ac:spMkLst>
            <pc:docMk/>
            <pc:sldMk cId="1925831051" sldId="427"/>
            <ac:spMk id="22" creationId="{33B1720D-973F-4494-9E0B-D1880A7D154E}"/>
          </ac:spMkLst>
        </pc:spChg>
        <pc:spChg chg="del">
          <ac:chgData name="GOUTOS Dimitris" userId="90e6285b-8bf0-4064-a3a7-6e33c6ffe60c" providerId="ADAL" clId="{EDDB3690-8990-455E-BAF8-B8A9F8E20955}" dt="2022-02-25T08:05:41.400" v="315" actId="478"/>
          <ac:spMkLst>
            <pc:docMk/>
            <pc:sldMk cId="1925831051" sldId="427"/>
            <ac:spMk id="26" creationId="{987AFA18-BF46-4E64-9F4C-229532E7CA46}"/>
          </ac:spMkLst>
        </pc:spChg>
        <pc:spChg chg="mod">
          <ac:chgData name="GOUTOS Dimitris" userId="90e6285b-8bf0-4064-a3a7-6e33c6ffe60c" providerId="ADAL" clId="{EDDB3690-8990-455E-BAF8-B8A9F8E20955}" dt="2022-02-25T08:09:20.023" v="373" actId="1076"/>
          <ac:spMkLst>
            <pc:docMk/>
            <pc:sldMk cId="1925831051" sldId="427"/>
            <ac:spMk id="35" creationId="{92901C31-3087-410D-9E72-0199897B51E6}"/>
          </ac:spMkLst>
        </pc:spChg>
        <pc:spChg chg="add del mod">
          <ac:chgData name="GOUTOS Dimitris" userId="90e6285b-8bf0-4064-a3a7-6e33c6ffe60c" providerId="ADAL" clId="{EDDB3690-8990-455E-BAF8-B8A9F8E20955}" dt="2022-02-25T08:03:10.933" v="283" actId="478"/>
          <ac:spMkLst>
            <pc:docMk/>
            <pc:sldMk cId="1925831051" sldId="427"/>
            <ac:spMk id="36" creationId="{A367AAEB-6960-4520-AE9A-D95063AAB6B1}"/>
          </ac:spMkLst>
        </pc:spChg>
        <pc:spChg chg="add del mod">
          <ac:chgData name="GOUTOS Dimitris" userId="90e6285b-8bf0-4064-a3a7-6e33c6ffe60c" providerId="ADAL" clId="{EDDB3690-8990-455E-BAF8-B8A9F8E20955}" dt="2022-02-25T08:06:26.211" v="328" actId="478"/>
          <ac:spMkLst>
            <pc:docMk/>
            <pc:sldMk cId="1925831051" sldId="427"/>
            <ac:spMk id="38" creationId="{D21E9E88-30EA-4D85-A3C6-15755BBB1A83}"/>
          </ac:spMkLst>
        </pc:spChg>
        <pc:spChg chg="add del mod">
          <ac:chgData name="GOUTOS Dimitris" userId="90e6285b-8bf0-4064-a3a7-6e33c6ffe60c" providerId="ADAL" clId="{EDDB3690-8990-455E-BAF8-B8A9F8E20955}" dt="2022-02-25T08:05:35.670" v="314"/>
          <ac:spMkLst>
            <pc:docMk/>
            <pc:sldMk cId="1925831051" sldId="427"/>
            <ac:spMk id="53" creationId="{7EC55BAD-BCA2-46D6-B031-ADB94966ACD8}"/>
          </ac:spMkLst>
        </pc:spChg>
        <pc:spChg chg="add del mod">
          <ac:chgData name="GOUTOS Dimitris" userId="90e6285b-8bf0-4064-a3a7-6e33c6ffe60c" providerId="ADAL" clId="{EDDB3690-8990-455E-BAF8-B8A9F8E20955}" dt="2022-02-25T08:05:35.670" v="314"/>
          <ac:spMkLst>
            <pc:docMk/>
            <pc:sldMk cId="1925831051" sldId="427"/>
            <ac:spMk id="56" creationId="{29DFD5AE-D4F5-4CB3-81AE-640D0E31DFBA}"/>
          </ac:spMkLst>
        </pc:spChg>
        <pc:spChg chg="add del mod">
          <ac:chgData name="GOUTOS Dimitris" userId="90e6285b-8bf0-4064-a3a7-6e33c6ffe60c" providerId="ADAL" clId="{EDDB3690-8990-455E-BAF8-B8A9F8E20955}" dt="2022-02-25T08:05:35.670" v="314"/>
          <ac:spMkLst>
            <pc:docMk/>
            <pc:sldMk cId="1925831051" sldId="427"/>
            <ac:spMk id="57" creationId="{9D15A62E-C8AD-46F1-ADF7-447ADCF90B0C}"/>
          </ac:spMkLst>
        </pc:spChg>
        <pc:spChg chg="add mod">
          <ac:chgData name="GOUTOS Dimitris" userId="90e6285b-8bf0-4064-a3a7-6e33c6ffe60c" providerId="ADAL" clId="{EDDB3690-8990-455E-BAF8-B8A9F8E20955}" dt="2022-02-25T08:06:09.846" v="326" actId="1076"/>
          <ac:spMkLst>
            <pc:docMk/>
            <pc:sldMk cId="1925831051" sldId="427"/>
            <ac:spMk id="63" creationId="{20E5B7F2-E549-43FD-BE9E-7CC17FD645A0}"/>
          </ac:spMkLst>
        </pc:spChg>
        <pc:spChg chg="add mod">
          <ac:chgData name="GOUTOS Dimitris" userId="90e6285b-8bf0-4064-a3a7-6e33c6ffe60c" providerId="ADAL" clId="{EDDB3690-8990-455E-BAF8-B8A9F8E20955}" dt="2022-02-25T08:08:16.988" v="348" actId="1076"/>
          <ac:spMkLst>
            <pc:docMk/>
            <pc:sldMk cId="1925831051" sldId="427"/>
            <ac:spMk id="66" creationId="{89F77606-E507-4B27-9D9C-2514DCAFD9A4}"/>
          </ac:spMkLst>
        </pc:spChg>
        <pc:spChg chg="add mod">
          <ac:chgData name="GOUTOS Dimitris" userId="90e6285b-8bf0-4064-a3a7-6e33c6ffe60c" providerId="ADAL" clId="{EDDB3690-8990-455E-BAF8-B8A9F8E20955}" dt="2022-02-25T08:09:45.013" v="379" actId="1076"/>
          <ac:spMkLst>
            <pc:docMk/>
            <pc:sldMk cId="1925831051" sldId="427"/>
            <ac:spMk id="67" creationId="{6F9474E0-5D02-4B6C-9D80-B446EECD9E7E}"/>
          </ac:spMkLst>
        </pc:spChg>
        <pc:picChg chg="del">
          <ac:chgData name="GOUTOS Dimitris" userId="90e6285b-8bf0-4064-a3a7-6e33c6ffe60c" providerId="ADAL" clId="{EDDB3690-8990-455E-BAF8-B8A9F8E20955}" dt="2022-02-25T08:06:00.173" v="324" actId="478"/>
          <ac:picMkLst>
            <pc:docMk/>
            <pc:sldMk cId="1925831051" sldId="427"/>
            <ac:picMk id="12" creationId="{4A35B6D3-D7C5-4073-9B86-6FCC62A62A2D}"/>
          </ac:picMkLst>
        </pc:picChg>
        <pc:picChg chg="del">
          <ac:chgData name="GOUTOS Dimitris" userId="90e6285b-8bf0-4064-a3a7-6e33c6ffe60c" providerId="ADAL" clId="{EDDB3690-8990-455E-BAF8-B8A9F8E20955}" dt="2022-02-25T08:04:09.611" v="297" actId="478"/>
          <ac:picMkLst>
            <pc:docMk/>
            <pc:sldMk cId="1925831051" sldId="427"/>
            <ac:picMk id="16" creationId="{8B84E35C-82E0-4EE9-870C-D5B9C2DAED56}"/>
          </ac:picMkLst>
        </pc:picChg>
        <pc:picChg chg="del">
          <ac:chgData name="GOUTOS Dimitris" userId="90e6285b-8bf0-4064-a3a7-6e33c6ffe60c" providerId="ADAL" clId="{EDDB3690-8990-455E-BAF8-B8A9F8E20955}" dt="2022-02-25T08:05:41.400" v="315" actId="478"/>
          <ac:picMkLst>
            <pc:docMk/>
            <pc:sldMk cId="1925831051" sldId="427"/>
            <ac:picMk id="20" creationId="{DF0A7244-24A1-4548-BB43-484153A62F9A}"/>
          </ac:picMkLst>
        </pc:picChg>
        <pc:picChg chg="add del mod">
          <ac:chgData name="GOUTOS Dimitris" userId="90e6285b-8bf0-4064-a3a7-6e33c6ffe60c" providerId="ADAL" clId="{EDDB3690-8990-455E-BAF8-B8A9F8E20955}" dt="2022-02-25T08:05:35.670" v="314"/>
          <ac:picMkLst>
            <pc:docMk/>
            <pc:sldMk cId="1925831051" sldId="427"/>
            <ac:picMk id="54" creationId="{83670545-E309-442A-AF6B-97282790245A}"/>
          </ac:picMkLst>
        </pc:picChg>
        <pc:picChg chg="add del mod">
          <ac:chgData name="GOUTOS Dimitris" userId="90e6285b-8bf0-4064-a3a7-6e33c6ffe60c" providerId="ADAL" clId="{EDDB3690-8990-455E-BAF8-B8A9F8E20955}" dt="2022-02-25T08:05:35.670" v="314"/>
          <ac:picMkLst>
            <pc:docMk/>
            <pc:sldMk cId="1925831051" sldId="427"/>
            <ac:picMk id="55" creationId="{389C4DD3-2E80-4D29-867A-7FE44FE402C4}"/>
          </ac:picMkLst>
        </pc:picChg>
        <pc:picChg chg="add mod">
          <ac:chgData name="GOUTOS Dimitris" userId="90e6285b-8bf0-4064-a3a7-6e33c6ffe60c" providerId="ADAL" clId="{EDDB3690-8990-455E-BAF8-B8A9F8E20955}" dt="2022-02-25T08:06:09.846" v="326" actId="1076"/>
          <ac:picMkLst>
            <pc:docMk/>
            <pc:sldMk cId="1925831051" sldId="427"/>
            <ac:picMk id="64" creationId="{793DF981-D46A-4354-A8D6-F5DE98024073}"/>
          </ac:picMkLst>
        </pc:picChg>
        <pc:picChg chg="add mod">
          <ac:chgData name="GOUTOS Dimitris" userId="90e6285b-8bf0-4064-a3a7-6e33c6ffe60c" providerId="ADAL" clId="{EDDB3690-8990-455E-BAF8-B8A9F8E20955}" dt="2022-02-25T08:06:09.846" v="326" actId="1076"/>
          <ac:picMkLst>
            <pc:docMk/>
            <pc:sldMk cId="1925831051" sldId="427"/>
            <ac:picMk id="65" creationId="{72CC7C0C-AF73-4703-BB4B-871FF96FCEFD}"/>
          </ac:picMkLst>
        </pc:picChg>
        <pc:cxnChg chg="del mod">
          <ac:chgData name="GOUTOS Dimitris" userId="90e6285b-8bf0-4064-a3a7-6e33c6ffe60c" providerId="ADAL" clId="{EDDB3690-8990-455E-BAF8-B8A9F8E20955}" dt="2022-02-25T08:09:29.011" v="375" actId="478"/>
          <ac:cxnSpMkLst>
            <pc:docMk/>
            <pc:sldMk cId="1925831051" sldId="427"/>
            <ac:cxnSpMk id="10" creationId="{5E19C873-D188-49BC-A759-A51F42261F7B}"/>
          </ac:cxnSpMkLst>
        </pc:cxnChg>
        <pc:cxnChg chg="del mod">
          <ac:chgData name="GOUTOS Dimitris" userId="90e6285b-8bf0-4064-a3a7-6e33c6ffe60c" providerId="ADAL" clId="{EDDB3690-8990-455E-BAF8-B8A9F8E20955}" dt="2022-02-25T08:06:22.877" v="327" actId="478"/>
          <ac:cxnSpMkLst>
            <pc:docMk/>
            <pc:sldMk cId="1925831051" sldId="427"/>
            <ac:cxnSpMk id="23" creationId="{B83FD73B-3234-4716-A874-206980DB2CF2}"/>
          </ac:cxnSpMkLst>
        </pc:cxnChg>
        <pc:cxnChg chg="add del mod">
          <ac:chgData name="GOUTOS Dimitris" userId="90e6285b-8bf0-4064-a3a7-6e33c6ffe60c" providerId="ADAL" clId="{EDDB3690-8990-455E-BAF8-B8A9F8E20955}" dt="2022-02-25T08:05:35.670" v="314"/>
          <ac:cxnSpMkLst>
            <pc:docMk/>
            <pc:sldMk cId="1925831051" sldId="427"/>
            <ac:cxnSpMk id="52" creationId="{69264E54-C3B4-4EA2-B49E-820B4CB908A7}"/>
          </ac:cxnSpMkLst>
        </pc:cxnChg>
        <pc:cxnChg chg="add del mod">
          <ac:chgData name="GOUTOS Dimitris" userId="90e6285b-8bf0-4064-a3a7-6e33c6ffe60c" providerId="ADAL" clId="{EDDB3690-8990-455E-BAF8-B8A9F8E20955}" dt="2022-02-25T08:05:35.670" v="314"/>
          <ac:cxnSpMkLst>
            <pc:docMk/>
            <pc:sldMk cId="1925831051" sldId="427"/>
            <ac:cxnSpMk id="58" creationId="{51F9071D-9620-452A-8C01-3B6507B30053}"/>
          </ac:cxnSpMkLst>
        </pc:cxnChg>
        <pc:cxnChg chg="add mod">
          <ac:chgData name="GOUTOS Dimitris" userId="90e6285b-8bf0-4064-a3a7-6e33c6ffe60c" providerId="ADAL" clId="{EDDB3690-8990-455E-BAF8-B8A9F8E20955}" dt="2022-02-25T08:09:07.541" v="371" actId="14100"/>
          <ac:cxnSpMkLst>
            <pc:docMk/>
            <pc:sldMk cId="1925831051" sldId="427"/>
            <ac:cxnSpMk id="62" creationId="{5CFE80FD-4778-4B66-B4BF-97B74E0E9B73}"/>
          </ac:cxnSpMkLst>
        </pc:cxnChg>
        <pc:cxnChg chg="add mod">
          <ac:chgData name="GOUTOS Dimitris" userId="90e6285b-8bf0-4064-a3a7-6e33c6ffe60c" providerId="ADAL" clId="{EDDB3690-8990-455E-BAF8-B8A9F8E20955}" dt="2022-02-25T08:09:47.952" v="380" actId="14100"/>
          <ac:cxnSpMkLst>
            <pc:docMk/>
            <pc:sldMk cId="1925831051" sldId="427"/>
            <ac:cxnSpMk id="68" creationId="{81CB301B-6F71-44ED-9712-B6CEF16FE2F6}"/>
          </ac:cxnSpMkLst>
        </pc:cxnChg>
      </pc:sldChg>
      <pc:sldChg chg="addSp delSp modSp add mod">
        <pc:chgData name="GOUTOS Dimitris" userId="90e6285b-8bf0-4064-a3a7-6e33c6ffe60c" providerId="ADAL" clId="{EDDB3690-8990-455E-BAF8-B8A9F8E20955}" dt="2022-02-25T13:45:03.806" v="3502" actId="113"/>
        <pc:sldMkLst>
          <pc:docMk/>
          <pc:sldMk cId="3151461523" sldId="428"/>
        </pc:sldMkLst>
        <pc:spChg chg="mod">
          <ac:chgData name="GOUTOS Dimitris" userId="90e6285b-8bf0-4064-a3a7-6e33c6ffe60c" providerId="ADAL" clId="{EDDB3690-8990-455E-BAF8-B8A9F8E20955}" dt="2022-02-25T08:46:07.255" v="1039" actId="1076"/>
          <ac:spMkLst>
            <pc:docMk/>
            <pc:sldMk cId="3151461523" sldId="428"/>
            <ac:spMk id="6" creationId="{D29A8952-AB54-4AD6-B7E4-C5F8A1A8F62A}"/>
          </ac:spMkLst>
        </pc:spChg>
        <pc:spChg chg="mod">
          <ac:chgData name="GOUTOS Dimitris" userId="90e6285b-8bf0-4064-a3a7-6e33c6ffe60c" providerId="ADAL" clId="{EDDB3690-8990-455E-BAF8-B8A9F8E20955}" dt="2022-02-25T08:46:19.755" v="1040" actId="20577"/>
          <ac:spMkLst>
            <pc:docMk/>
            <pc:sldMk cId="3151461523" sldId="428"/>
            <ac:spMk id="14" creationId="{76AE0100-F885-4FDA-87C0-C417FC233446}"/>
          </ac:spMkLst>
        </pc:spChg>
        <pc:spChg chg="add mod">
          <ac:chgData name="GOUTOS Dimitris" userId="90e6285b-8bf0-4064-a3a7-6e33c6ffe60c" providerId="ADAL" clId="{EDDB3690-8990-455E-BAF8-B8A9F8E20955}" dt="2022-02-25T08:45:40.904" v="1036" actId="1076"/>
          <ac:spMkLst>
            <pc:docMk/>
            <pc:sldMk cId="3151461523" sldId="428"/>
            <ac:spMk id="16" creationId="{63C7FD38-D267-4840-BF03-81B4E4E40404}"/>
          </ac:spMkLst>
        </pc:spChg>
        <pc:spChg chg="del">
          <ac:chgData name="GOUTOS Dimitris" userId="90e6285b-8bf0-4064-a3a7-6e33c6ffe60c" providerId="ADAL" clId="{EDDB3690-8990-455E-BAF8-B8A9F8E20955}" dt="2022-02-25T08:12:59.509" v="508" actId="478"/>
          <ac:spMkLst>
            <pc:docMk/>
            <pc:sldMk cId="3151461523" sldId="428"/>
            <ac:spMk id="17" creationId="{5D17EE90-FF10-437E-8CFB-C914EB0F03A2}"/>
          </ac:spMkLst>
        </pc:spChg>
        <pc:spChg chg="del mod">
          <ac:chgData name="GOUTOS Dimitris" userId="90e6285b-8bf0-4064-a3a7-6e33c6ffe60c" providerId="ADAL" clId="{EDDB3690-8990-455E-BAF8-B8A9F8E20955}" dt="2022-02-25T08:17:02.581" v="604" actId="478"/>
          <ac:spMkLst>
            <pc:docMk/>
            <pc:sldMk cId="3151461523" sldId="428"/>
            <ac:spMk id="18" creationId="{025DB4F9-9E4A-4723-9268-107CAF2362A5}"/>
          </ac:spMkLst>
        </pc:spChg>
        <pc:spChg chg="mod">
          <ac:chgData name="GOUTOS Dimitris" userId="90e6285b-8bf0-4064-a3a7-6e33c6ffe60c" providerId="ADAL" clId="{EDDB3690-8990-455E-BAF8-B8A9F8E20955}" dt="2022-02-25T13:45:03.806" v="3502" actId="113"/>
          <ac:spMkLst>
            <pc:docMk/>
            <pc:sldMk cId="3151461523" sldId="428"/>
            <ac:spMk id="35" creationId="{92901C31-3087-410D-9E72-0199897B51E6}"/>
          </ac:spMkLst>
        </pc:spChg>
        <pc:spChg chg="del">
          <ac:chgData name="GOUTOS Dimitris" userId="90e6285b-8bf0-4064-a3a7-6e33c6ffe60c" providerId="ADAL" clId="{EDDB3690-8990-455E-BAF8-B8A9F8E20955}" dt="2022-02-25T08:12:59.509" v="508" actId="478"/>
          <ac:spMkLst>
            <pc:docMk/>
            <pc:sldMk cId="3151461523" sldId="428"/>
            <ac:spMk id="63" creationId="{20E5B7F2-E549-43FD-BE9E-7CC17FD645A0}"/>
          </ac:spMkLst>
        </pc:spChg>
        <pc:spChg chg="del">
          <ac:chgData name="GOUTOS Dimitris" userId="90e6285b-8bf0-4064-a3a7-6e33c6ffe60c" providerId="ADAL" clId="{EDDB3690-8990-455E-BAF8-B8A9F8E20955}" dt="2022-02-25T08:12:59.509" v="508" actId="478"/>
          <ac:spMkLst>
            <pc:docMk/>
            <pc:sldMk cId="3151461523" sldId="428"/>
            <ac:spMk id="66" creationId="{89F77606-E507-4B27-9D9C-2514DCAFD9A4}"/>
          </ac:spMkLst>
        </pc:spChg>
        <pc:spChg chg="del">
          <ac:chgData name="GOUTOS Dimitris" userId="90e6285b-8bf0-4064-a3a7-6e33c6ffe60c" providerId="ADAL" clId="{EDDB3690-8990-455E-BAF8-B8A9F8E20955}" dt="2022-02-25T08:12:59.509" v="508" actId="478"/>
          <ac:spMkLst>
            <pc:docMk/>
            <pc:sldMk cId="3151461523" sldId="428"/>
            <ac:spMk id="67" creationId="{6F9474E0-5D02-4B6C-9D80-B446EECD9E7E}"/>
          </ac:spMkLst>
        </pc:spChg>
        <pc:picChg chg="add mod">
          <ac:chgData name="GOUTOS Dimitris" userId="90e6285b-8bf0-4064-a3a7-6e33c6ffe60c" providerId="ADAL" clId="{EDDB3690-8990-455E-BAF8-B8A9F8E20955}" dt="2022-02-25T08:45:40.904" v="1036" actId="1076"/>
          <ac:picMkLst>
            <pc:docMk/>
            <pc:sldMk cId="3151461523" sldId="428"/>
            <ac:picMk id="19" creationId="{D7051565-618B-4BA2-8E45-AE52E323B84A}"/>
          </ac:picMkLst>
        </pc:picChg>
        <pc:picChg chg="del">
          <ac:chgData name="GOUTOS Dimitris" userId="90e6285b-8bf0-4064-a3a7-6e33c6ffe60c" providerId="ADAL" clId="{EDDB3690-8990-455E-BAF8-B8A9F8E20955}" dt="2022-02-25T08:12:59.509" v="508" actId="478"/>
          <ac:picMkLst>
            <pc:docMk/>
            <pc:sldMk cId="3151461523" sldId="428"/>
            <ac:picMk id="64" creationId="{793DF981-D46A-4354-A8D6-F5DE98024073}"/>
          </ac:picMkLst>
        </pc:picChg>
        <pc:picChg chg="del">
          <ac:chgData name="GOUTOS Dimitris" userId="90e6285b-8bf0-4064-a3a7-6e33c6ffe60c" providerId="ADAL" clId="{EDDB3690-8990-455E-BAF8-B8A9F8E20955}" dt="2022-02-25T08:12:59.509" v="508" actId="478"/>
          <ac:picMkLst>
            <pc:docMk/>
            <pc:sldMk cId="3151461523" sldId="428"/>
            <ac:picMk id="65" creationId="{72CC7C0C-AF73-4703-BB4B-871FF96FCEFD}"/>
          </ac:picMkLst>
        </pc:picChg>
        <pc:cxnChg chg="del mod">
          <ac:chgData name="GOUTOS Dimitris" userId="90e6285b-8bf0-4064-a3a7-6e33c6ffe60c" providerId="ADAL" clId="{EDDB3690-8990-455E-BAF8-B8A9F8E20955}" dt="2022-02-25T08:12:59.509" v="508" actId="478"/>
          <ac:cxnSpMkLst>
            <pc:docMk/>
            <pc:sldMk cId="3151461523" sldId="428"/>
            <ac:cxnSpMk id="62" creationId="{5CFE80FD-4778-4B66-B4BF-97B74E0E9B73}"/>
          </ac:cxnSpMkLst>
        </pc:cxnChg>
        <pc:cxnChg chg="del mod">
          <ac:chgData name="GOUTOS Dimitris" userId="90e6285b-8bf0-4064-a3a7-6e33c6ffe60c" providerId="ADAL" clId="{EDDB3690-8990-455E-BAF8-B8A9F8E20955}" dt="2022-02-25T08:12:59.509" v="508" actId="478"/>
          <ac:cxnSpMkLst>
            <pc:docMk/>
            <pc:sldMk cId="3151461523" sldId="428"/>
            <ac:cxnSpMk id="68" creationId="{81CB301B-6F71-44ED-9712-B6CEF16FE2F6}"/>
          </ac:cxnSpMkLst>
        </pc:cxnChg>
      </pc:sldChg>
      <pc:sldChg chg="addSp delSp modSp add mod">
        <pc:chgData name="GOUTOS Dimitris" userId="90e6285b-8bf0-4064-a3a7-6e33c6ffe60c" providerId="ADAL" clId="{EDDB3690-8990-455E-BAF8-B8A9F8E20955}" dt="2022-02-25T08:46:44.410" v="1041" actId="1076"/>
        <pc:sldMkLst>
          <pc:docMk/>
          <pc:sldMk cId="3393874428" sldId="429"/>
        </pc:sldMkLst>
        <pc:spChg chg="add del mod">
          <ac:chgData name="GOUTOS Dimitris" userId="90e6285b-8bf0-4064-a3a7-6e33c6ffe60c" providerId="ADAL" clId="{EDDB3690-8990-455E-BAF8-B8A9F8E20955}" dt="2022-02-25T08:20:17.006" v="649" actId="478"/>
          <ac:spMkLst>
            <pc:docMk/>
            <pc:sldMk cId="3393874428" sldId="429"/>
            <ac:spMk id="3" creationId="{B2CAEFF7-64F9-4FA2-9DE6-9FB6C3DEFB16}"/>
          </ac:spMkLst>
        </pc:spChg>
        <pc:spChg chg="add del">
          <ac:chgData name="GOUTOS Dimitris" userId="90e6285b-8bf0-4064-a3a7-6e33c6ffe60c" providerId="ADAL" clId="{EDDB3690-8990-455E-BAF8-B8A9F8E20955}" dt="2022-02-25T08:33:55.524" v="854" actId="478"/>
          <ac:spMkLst>
            <pc:docMk/>
            <pc:sldMk cId="3393874428" sldId="429"/>
            <ac:spMk id="5" creationId="{9191B77C-1F98-4B75-834C-4B8B8A842E32}"/>
          </ac:spMkLst>
        </pc:spChg>
        <pc:spChg chg="mod">
          <ac:chgData name="GOUTOS Dimitris" userId="90e6285b-8bf0-4064-a3a7-6e33c6ffe60c" providerId="ADAL" clId="{EDDB3690-8990-455E-BAF8-B8A9F8E20955}" dt="2022-02-25T08:40:22.611" v="961" actId="1076"/>
          <ac:spMkLst>
            <pc:docMk/>
            <pc:sldMk cId="3393874428" sldId="429"/>
            <ac:spMk id="6" creationId="{D29A8952-AB54-4AD6-B7E4-C5F8A1A8F62A}"/>
          </ac:spMkLst>
        </pc:spChg>
        <pc:spChg chg="add mod">
          <ac:chgData name="GOUTOS Dimitris" userId="90e6285b-8bf0-4064-a3a7-6e33c6ffe60c" providerId="ADAL" clId="{EDDB3690-8990-455E-BAF8-B8A9F8E20955}" dt="2022-02-25T08:36:47.302" v="929" actId="1076"/>
          <ac:spMkLst>
            <pc:docMk/>
            <pc:sldMk cId="3393874428" sldId="429"/>
            <ac:spMk id="9" creationId="{8899869A-ED0A-41D8-91DC-BEC00B93C993}"/>
          </ac:spMkLst>
        </pc:spChg>
        <pc:spChg chg="add del mod">
          <ac:chgData name="GOUTOS Dimitris" userId="90e6285b-8bf0-4064-a3a7-6e33c6ffe60c" providerId="ADAL" clId="{EDDB3690-8990-455E-BAF8-B8A9F8E20955}" dt="2022-02-25T08:22:06.374" v="679" actId="478"/>
          <ac:spMkLst>
            <pc:docMk/>
            <pc:sldMk cId="3393874428" sldId="429"/>
            <ac:spMk id="12" creationId="{DDBF40B1-6BDB-493C-9760-97479DFF3470}"/>
          </ac:spMkLst>
        </pc:spChg>
        <pc:spChg chg="add del mod">
          <ac:chgData name="GOUTOS Dimitris" userId="90e6285b-8bf0-4064-a3a7-6e33c6ffe60c" providerId="ADAL" clId="{EDDB3690-8990-455E-BAF8-B8A9F8E20955}" dt="2022-02-25T08:33:19.917" v="850" actId="478"/>
          <ac:spMkLst>
            <pc:docMk/>
            <pc:sldMk cId="3393874428" sldId="429"/>
            <ac:spMk id="13" creationId="{6693FFBA-2AE6-47CD-B55A-95D99A8CBF27}"/>
          </ac:spMkLst>
        </pc:spChg>
        <pc:spChg chg="mod">
          <ac:chgData name="GOUTOS Dimitris" userId="90e6285b-8bf0-4064-a3a7-6e33c6ffe60c" providerId="ADAL" clId="{EDDB3690-8990-455E-BAF8-B8A9F8E20955}" dt="2022-02-25T08:44:49.456" v="1003" actId="13926"/>
          <ac:spMkLst>
            <pc:docMk/>
            <pc:sldMk cId="3393874428" sldId="429"/>
            <ac:spMk id="14" creationId="{76AE0100-F885-4FDA-87C0-C417FC233446}"/>
          </ac:spMkLst>
        </pc:spChg>
        <pc:spChg chg="add mod">
          <ac:chgData name="GOUTOS Dimitris" userId="90e6285b-8bf0-4064-a3a7-6e33c6ffe60c" providerId="ADAL" clId="{EDDB3690-8990-455E-BAF8-B8A9F8E20955}" dt="2022-02-25T08:46:44.410" v="1041" actId="1076"/>
          <ac:spMkLst>
            <pc:docMk/>
            <pc:sldMk cId="3393874428" sldId="429"/>
            <ac:spMk id="15" creationId="{043F0C3C-CC1C-40DF-BBBC-AD57257D9DB7}"/>
          </ac:spMkLst>
        </pc:spChg>
        <pc:spChg chg="del">
          <ac:chgData name="GOUTOS Dimitris" userId="90e6285b-8bf0-4064-a3a7-6e33c6ffe60c" providerId="ADAL" clId="{EDDB3690-8990-455E-BAF8-B8A9F8E20955}" dt="2022-02-25T08:20:14.646" v="648" actId="478"/>
          <ac:spMkLst>
            <pc:docMk/>
            <pc:sldMk cId="3393874428" sldId="429"/>
            <ac:spMk id="16" creationId="{63C7FD38-D267-4840-BF03-81B4E4E40404}"/>
          </ac:spMkLst>
        </pc:spChg>
        <pc:spChg chg="del mod">
          <ac:chgData name="GOUTOS Dimitris" userId="90e6285b-8bf0-4064-a3a7-6e33c6ffe60c" providerId="ADAL" clId="{EDDB3690-8990-455E-BAF8-B8A9F8E20955}" dt="2022-02-25T08:19:51.137" v="640" actId="478"/>
          <ac:spMkLst>
            <pc:docMk/>
            <pc:sldMk cId="3393874428" sldId="429"/>
            <ac:spMk id="35" creationId="{92901C31-3087-410D-9E72-0199897B51E6}"/>
          </ac:spMkLst>
        </pc:spChg>
        <pc:picChg chg="del">
          <ac:chgData name="GOUTOS Dimitris" userId="90e6285b-8bf0-4064-a3a7-6e33c6ffe60c" providerId="ADAL" clId="{EDDB3690-8990-455E-BAF8-B8A9F8E20955}" dt="2022-02-25T08:20:18.597" v="650" actId="478"/>
          <ac:picMkLst>
            <pc:docMk/>
            <pc:sldMk cId="3393874428" sldId="429"/>
            <ac:picMk id="19" creationId="{D7051565-618B-4BA2-8E45-AE52E323B84A}"/>
          </ac:picMkLst>
        </pc:picChg>
      </pc:sldChg>
      <pc:sldChg chg="addSp delSp modSp add mod">
        <pc:chgData name="GOUTOS Dimitris" userId="90e6285b-8bf0-4064-a3a7-6e33c6ffe60c" providerId="ADAL" clId="{EDDB3690-8990-455E-BAF8-B8A9F8E20955}" dt="2022-02-25T08:46:51.979" v="1042" actId="13926"/>
        <pc:sldMkLst>
          <pc:docMk/>
          <pc:sldMk cId="2870893760" sldId="430"/>
        </pc:sldMkLst>
        <pc:spChg chg="del">
          <ac:chgData name="GOUTOS Dimitris" userId="90e6285b-8bf0-4064-a3a7-6e33c6ffe60c" providerId="ADAL" clId="{EDDB3690-8990-455E-BAF8-B8A9F8E20955}" dt="2022-02-25T08:22:16.392" v="681" actId="478"/>
          <ac:spMkLst>
            <pc:docMk/>
            <pc:sldMk cId="2870893760" sldId="430"/>
            <ac:spMk id="6" creationId="{D29A8952-AB54-4AD6-B7E4-C5F8A1A8F62A}"/>
          </ac:spMkLst>
        </pc:spChg>
        <pc:spChg chg="add mod">
          <ac:chgData name="GOUTOS Dimitris" userId="90e6285b-8bf0-4064-a3a7-6e33c6ffe60c" providerId="ADAL" clId="{EDDB3690-8990-455E-BAF8-B8A9F8E20955}" dt="2022-02-25T08:40:39.220" v="963" actId="1076"/>
          <ac:spMkLst>
            <pc:docMk/>
            <pc:sldMk cId="2870893760" sldId="430"/>
            <ac:spMk id="7" creationId="{21FE6115-8E76-42CF-B5FB-587D0501707B}"/>
          </ac:spMkLst>
        </pc:spChg>
        <pc:spChg chg="mod">
          <ac:chgData name="GOUTOS Dimitris" userId="90e6285b-8bf0-4064-a3a7-6e33c6ffe60c" providerId="ADAL" clId="{EDDB3690-8990-455E-BAF8-B8A9F8E20955}" dt="2022-02-25T08:40:39.220" v="963" actId="1076"/>
          <ac:spMkLst>
            <pc:docMk/>
            <pc:sldMk cId="2870893760" sldId="430"/>
            <ac:spMk id="9" creationId="{8899869A-ED0A-41D8-91DC-BEC00B93C993}"/>
          </ac:spMkLst>
        </pc:spChg>
        <pc:spChg chg="mod">
          <ac:chgData name="GOUTOS Dimitris" userId="90e6285b-8bf0-4064-a3a7-6e33c6ffe60c" providerId="ADAL" clId="{EDDB3690-8990-455E-BAF8-B8A9F8E20955}" dt="2022-02-25T08:46:51.979" v="1042" actId="13926"/>
          <ac:spMkLst>
            <pc:docMk/>
            <pc:sldMk cId="2870893760" sldId="430"/>
            <ac:spMk id="14" creationId="{76AE0100-F885-4FDA-87C0-C417FC233446}"/>
          </ac:spMkLst>
        </pc:spChg>
      </pc:sldChg>
      <pc:sldChg chg="add del">
        <pc:chgData name="GOUTOS Dimitris" userId="90e6285b-8bf0-4064-a3a7-6e33c6ffe60c" providerId="ADAL" clId="{EDDB3690-8990-455E-BAF8-B8A9F8E20955}" dt="2022-02-25T08:22:24.972" v="684"/>
        <pc:sldMkLst>
          <pc:docMk/>
          <pc:sldMk cId="407298729" sldId="431"/>
        </pc:sldMkLst>
      </pc:sldChg>
      <pc:sldChg chg="modSp add mod">
        <pc:chgData name="GOUTOS Dimitris" userId="90e6285b-8bf0-4064-a3a7-6e33c6ffe60c" providerId="ADAL" clId="{EDDB3690-8990-455E-BAF8-B8A9F8E20955}" dt="2022-02-25T08:46:55.948" v="1043" actId="13926"/>
        <pc:sldMkLst>
          <pc:docMk/>
          <pc:sldMk cId="3938755297" sldId="431"/>
        </pc:sldMkLst>
        <pc:spChg chg="mod">
          <ac:chgData name="GOUTOS Dimitris" userId="90e6285b-8bf0-4064-a3a7-6e33c6ffe60c" providerId="ADAL" clId="{EDDB3690-8990-455E-BAF8-B8A9F8E20955}" dt="2022-02-25T08:41:05.815" v="965" actId="1076"/>
          <ac:spMkLst>
            <pc:docMk/>
            <pc:sldMk cId="3938755297" sldId="431"/>
            <ac:spMk id="7" creationId="{21FE6115-8E76-42CF-B5FB-587D0501707B}"/>
          </ac:spMkLst>
        </pc:spChg>
        <pc:spChg chg="mod">
          <ac:chgData name="GOUTOS Dimitris" userId="90e6285b-8bf0-4064-a3a7-6e33c6ffe60c" providerId="ADAL" clId="{EDDB3690-8990-455E-BAF8-B8A9F8E20955}" dt="2022-02-25T08:41:05.815" v="965" actId="1076"/>
          <ac:spMkLst>
            <pc:docMk/>
            <pc:sldMk cId="3938755297" sldId="431"/>
            <ac:spMk id="9" creationId="{8899869A-ED0A-41D8-91DC-BEC00B93C993}"/>
          </ac:spMkLst>
        </pc:spChg>
        <pc:spChg chg="mod">
          <ac:chgData name="GOUTOS Dimitris" userId="90e6285b-8bf0-4064-a3a7-6e33c6ffe60c" providerId="ADAL" clId="{EDDB3690-8990-455E-BAF8-B8A9F8E20955}" dt="2022-02-25T08:46:55.948" v="1043" actId="13926"/>
          <ac:spMkLst>
            <pc:docMk/>
            <pc:sldMk cId="3938755297" sldId="431"/>
            <ac:spMk id="14" creationId="{76AE0100-F885-4FDA-87C0-C417FC233446}"/>
          </ac:spMkLst>
        </pc:spChg>
      </pc:sldChg>
      <pc:sldChg chg="modSp add mod">
        <pc:chgData name="GOUTOS Dimitris" userId="90e6285b-8bf0-4064-a3a7-6e33c6ffe60c" providerId="ADAL" clId="{EDDB3690-8990-455E-BAF8-B8A9F8E20955}" dt="2022-02-25T15:29:36.932" v="3756" actId="5793"/>
        <pc:sldMkLst>
          <pc:docMk/>
          <pc:sldMk cId="3891107253" sldId="432"/>
        </pc:sldMkLst>
        <pc:spChg chg="mod">
          <ac:chgData name="GOUTOS Dimitris" userId="90e6285b-8bf0-4064-a3a7-6e33c6ffe60c" providerId="ADAL" clId="{EDDB3690-8990-455E-BAF8-B8A9F8E20955}" dt="2022-02-25T09:07:32.430" v="1067" actId="13926"/>
          <ac:spMkLst>
            <pc:docMk/>
            <pc:sldMk cId="3891107253" sldId="432"/>
            <ac:spMk id="10" creationId="{0B5D86C4-71C1-4D15-8BDE-3E537E877F04}"/>
          </ac:spMkLst>
        </pc:spChg>
        <pc:spChg chg="mod">
          <ac:chgData name="GOUTOS Dimitris" userId="90e6285b-8bf0-4064-a3a7-6e33c6ffe60c" providerId="ADAL" clId="{EDDB3690-8990-455E-BAF8-B8A9F8E20955}" dt="2022-02-25T15:29:36.932" v="3756" actId="5793"/>
          <ac:spMkLst>
            <pc:docMk/>
            <pc:sldMk cId="3891107253" sldId="432"/>
            <ac:spMk id="15" creationId="{2C5E75A9-5141-4B29-91B7-9E2D2DF87FB9}"/>
          </ac:spMkLst>
        </pc:spChg>
      </pc:sldChg>
      <pc:sldChg chg="delSp modSp add mod">
        <pc:chgData name="GOUTOS Dimitris" userId="90e6285b-8bf0-4064-a3a7-6e33c6ffe60c" providerId="ADAL" clId="{EDDB3690-8990-455E-BAF8-B8A9F8E20955}" dt="2022-02-25T10:41:38.870" v="2211" actId="20577"/>
        <pc:sldMkLst>
          <pc:docMk/>
          <pc:sldMk cId="527828308" sldId="433"/>
        </pc:sldMkLst>
        <pc:spChg chg="mod">
          <ac:chgData name="GOUTOS Dimitris" userId="90e6285b-8bf0-4064-a3a7-6e33c6ffe60c" providerId="ADAL" clId="{EDDB3690-8990-455E-BAF8-B8A9F8E20955}" dt="2022-02-25T10:03:52.749" v="1514" actId="1076"/>
          <ac:spMkLst>
            <pc:docMk/>
            <pc:sldMk cId="527828308" sldId="433"/>
            <ac:spMk id="6" creationId="{D29A8952-AB54-4AD6-B7E4-C5F8A1A8F62A}"/>
          </ac:spMkLst>
        </pc:spChg>
        <pc:spChg chg="mod">
          <ac:chgData name="GOUTOS Dimitris" userId="90e6285b-8bf0-4064-a3a7-6e33c6ffe60c" providerId="ADAL" clId="{EDDB3690-8990-455E-BAF8-B8A9F8E20955}" dt="2022-02-25T10:41:38.870" v="2211" actId="20577"/>
          <ac:spMkLst>
            <pc:docMk/>
            <pc:sldMk cId="527828308" sldId="433"/>
            <ac:spMk id="9" creationId="{8899869A-ED0A-41D8-91DC-BEC00B93C993}"/>
          </ac:spMkLst>
        </pc:spChg>
        <pc:spChg chg="mod">
          <ac:chgData name="GOUTOS Dimitris" userId="90e6285b-8bf0-4064-a3a7-6e33c6ffe60c" providerId="ADAL" clId="{EDDB3690-8990-455E-BAF8-B8A9F8E20955}" dt="2022-02-25T09:26:48.923" v="1179" actId="20577"/>
          <ac:spMkLst>
            <pc:docMk/>
            <pc:sldMk cId="527828308" sldId="433"/>
            <ac:spMk id="14" creationId="{76AE0100-F885-4FDA-87C0-C417FC233446}"/>
          </ac:spMkLst>
        </pc:spChg>
        <pc:spChg chg="del mod">
          <ac:chgData name="GOUTOS Dimitris" userId="90e6285b-8bf0-4064-a3a7-6e33c6ffe60c" providerId="ADAL" clId="{EDDB3690-8990-455E-BAF8-B8A9F8E20955}" dt="2022-02-25T10:41:27.522" v="2207" actId="478"/>
          <ac:spMkLst>
            <pc:docMk/>
            <pc:sldMk cId="527828308" sldId="433"/>
            <ac:spMk id="15" creationId="{043F0C3C-CC1C-40DF-BBBC-AD57257D9DB7}"/>
          </ac:spMkLst>
        </pc:spChg>
      </pc:sldChg>
      <pc:sldChg chg="addSp delSp modSp add mod">
        <pc:chgData name="GOUTOS Dimitris" userId="90e6285b-8bf0-4064-a3a7-6e33c6ffe60c" providerId="ADAL" clId="{EDDB3690-8990-455E-BAF8-B8A9F8E20955}" dt="2022-02-25T13:54:50.607" v="3662" actId="20577"/>
        <pc:sldMkLst>
          <pc:docMk/>
          <pc:sldMk cId="57149944" sldId="434"/>
        </pc:sldMkLst>
        <pc:spChg chg="del">
          <ac:chgData name="GOUTOS Dimitris" userId="90e6285b-8bf0-4064-a3a7-6e33c6ffe60c" providerId="ADAL" clId="{EDDB3690-8990-455E-BAF8-B8A9F8E20955}" dt="2022-02-25T09:30:37.202" v="1256" actId="478"/>
          <ac:spMkLst>
            <pc:docMk/>
            <pc:sldMk cId="57149944" sldId="434"/>
            <ac:spMk id="6" creationId="{D29A8952-AB54-4AD6-B7E4-C5F8A1A8F62A}"/>
          </ac:spMkLst>
        </pc:spChg>
        <pc:spChg chg="mod">
          <ac:chgData name="GOUTOS Dimitris" userId="90e6285b-8bf0-4064-a3a7-6e33c6ffe60c" providerId="ADAL" clId="{EDDB3690-8990-455E-BAF8-B8A9F8E20955}" dt="2022-02-25T13:49:41.462" v="3569" actId="1076"/>
          <ac:spMkLst>
            <pc:docMk/>
            <pc:sldMk cId="57149944" sldId="434"/>
            <ac:spMk id="9" creationId="{8899869A-ED0A-41D8-91DC-BEC00B93C993}"/>
          </ac:spMkLst>
        </pc:spChg>
        <pc:spChg chg="add del mod">
          <ac:chgData name="GOUTOS Dimitris" userId="90e6285b-8bf0-4064-a3a7-6e33c6ffe60c" providerId="ADAL" clId="{EDDB3690-8990-455E-BAF8-B8A9F8E20955}" dt="2022-02-25T09:37:14.978" v="1396" actId="478"/>
          <ac:spMkLst>
            <pc:docMk/>
            <pc:sldMk cId="57149944" sldId="434"/>
            <ac:spMk id="10" creationId="{0A6BE9E9-B4F0-4700-BAF6-34529702807A}"/>
          </ac:spMkLst>
        </pc:spChg>
        <pc:spChg chg="add mod">
          <ac:chgData name="GOUTOS Dimitris" userId="90e6285b-8bf0-4064-a3a7-6e33c6ffe60c" providerId="ADAL" clId="{EDDB3690-8990-455E-BAF8-B8A9F8E20955}" dt="2022-02-25T09:37:44.076" v="1408" actId="1076"/>
          <ac:spMkLst>
            <pc:docMk/>
            <pc:sldMk cId="57149944" sldId="434"/>
            <ac:spMk id="11" creationId="{2B995843-CB40-421E-B18F-01FEEBC18280}"/>
          </ac:spMkLst>
        </pc:spChg>
        <pc:spChg chg="add del mod">
          <ac:chgData name="GOUTOS Dimitris" userId="90e6285b-8bf0-4064-a3a7-6e33c6ffe60c" providerId="ADAL" clId="{EDDB3690-8990-455E-BAF8-B8A9F8E20955}" dt="2022-02-25T10:01:45.739" v="1508" actId="478"/>
          <ac:spMkLst>
            <pc:docMk/>
            <pc:sldMk cId="57149944" sldId="434"/>
            <ac:spMk id="12" creationId="{F44FEE33-D793-40A4-98DF-14A7A595D786}"/>
          </ac:spMkLst>
        </pc:spChg>
        <pc:spChg chg="add del mod">
          <ac:chgData name="GOUTOS Dimitris" userId="90e6285b-8bf0-4064-a3a7-6e33c6ffe60c" providerId="ADAL" clId="{EDDB3690-8990-455E-BAF8-B8A9F8E20955}" dt="2022-02-25T10:07:41.463" v="1722" actId="478"/>
          <ac:spMkLst>
            <pc:docMk/>
            <pc:sldMk cId="57149944" sldId="434"/>
            <ac:spMk id="13" creationId="{DA9DF106-129E-4CA5-99E0-BB1021D0598B}"/>
          </ac:spMkLst>
        </pc:spChg>
        <pc:spChg chg="mod">
          <ac:chgData name="GOUTOS Dimitris" userId="90e6285b-8bf0-4064-a3a7-6e33c6ffe60c" providerId="ADAL" clId="{EDDB3690-8990-455E-BAF8-B8A9F8E20955}" dt="2022-02-25T09:30:34.795" v="1255" actId="20577"/>
          <ac:spMkLst>
            <pc:docMk/>
            <pc:sldMk cId="57149944" sldId="434"/>
            <ac:spMk id="14" creationId="{76AE0100-F885-4FDA-87C0-C417FC233446}"/>
          </ac:spMkLst>
        </pc:spChg>
        <pc:spChg chg="del">
          <ac:chgData name="GOUTOS Dimitris" userId="90e6285b-8bf0-4064-a3a7-6e33c6ffe60c" providerId="ADAL" clId="{EDDB3690-8990-455E-BAF8-B8A9F8E20955}" dt="2022-02-25T09:30:38.119" v="1257" actId="478"/>
          <ac:spMkLst>
            <pc:docMk/>
            <pc:sldMk cId="57149944" sldId="434"/>
            <ac:spMk id="15" creationId="{043F0C3C-CC1C-40DF-BBBC-AD57257D9DB7}"/>
          </ac:spMkLst>
        </pc:spChg>
        <pc:spChg chg="add del mod">
          <ac:chgData name="GOUTOS Dimitris" userId="90e6285b-8bf0-4064-a3a7-6e33c6ffe60c" providerId="ADAL" clId="{EDDB3690-8990-455E-BAF8-B8A9F8E20955}" dt="2022-02-25T10:51:35.411" v="2280" actId="478"/>
          <ac:spMkLst>
            <pc:docMk/>
            <pc:sldMk cId="57149944" sldId="434"/>
            <ac:spMk id="16" creationId="{A31A3208-0BED-461F-96D0-471B544D9373}"/>
          </ac:spMkLst>
        </pc:spChg>
        <pc:spChg chg="add del mod">
          <ac:chgData name="GOUTOS Dimitris" userId="90e6285b-8bf0-4064-a3a7-6e33c6ffe60c" providerId="ADAL" clId="{EDDB3690-8990-455E-BAF8-B8A9F8E20955}" dt="2022-02-25T13:49:17.439" v="3561" actId="478"/>
          <ac:spMkLst>
            <pc:docMk/>
            <pc:sldMk cId="57149944" sldId="434"/>
            <ac:spMk id="17" creationId="{A428EE0E-31AC-45EB-8990-DDF1FF84FD03}"/>
          </ac:spMkLst>
        </pc:spChg>
        <pc:spChg chg="add mod">
          <ac:chgData name="GOUTOS Dimitris" userId="90e6285b-8bf0-4064-a3a7-6e33c6ffe60c" providerId="ADAL" clId="{EDDB3690-8990-455E-BAF8-B8A9F8E20955}" dt="2022-02-25T13:54:50.607" v="3662" actId="20577"/>
          <ac:spMkLst>
            <pc:docMk/>
            <pc:sldMk cId="57149944" sldId="434"/>
            <ac:spMk id="18" creationId="{A9B50165-D8CA-4B20-92D6-7B40D15B2A65}"/>
          </ac:spMkLst>
        </pc:spChg>
      </pc:sldChg>
      <pc:sldChg chg="modSp add mod">
        <pc:chgData name="GOUTOS Dimitris" userId="90e6285b-8bf0-4064-a3a7-6e33c6ffe60c" providerId="ADAL" clId="{EDDB3690-8990-455E-BAF8-B8A9F8E20955}" dt="2022-02-25T13:52:25.850" v="3595" actId="13926"/>
        <pc:sldMkLst>
          <pc:docMk/>
          <pc:sldMk cId="829955764" sldId="435"/>
        </pc:sldMkLst>
        <pc:spChg chg="mod">
          <ac:chgData name="GOUTOS Dimitris" userId="90e6285b-8bf0-4064-a3a7-6e33c6ffe60c" providerId="ADAL" clId="{EDDB3690-8990-455E-BAF8-B8A9F8E20955}" dt="2022-02-25T10:35:09.983" v="2159" actId="1076"/>
          <ac:spMkLst>
            <pc:docMk/>
            <pc:sldMk cId="829955764" sldId="435"/>
            <ac:spMk id="6" creationId="{65D1DE67-B0D4-42CF-A986-623D1AC1D02C}"/>
          </ac:spMkLst>
        </pc:spChg>
        <pc:spChg chg="mod">
          <ac:chgData name="GOUTOS Dimitris" userId="90e6285b-8bf0-4064-a3a7-6e33c6ffe60c" providerId="ADAL" clId="{EDDB3690-8990-455E-BAF8-B8A9F8E20955}" dt="2022-02-25T13:52:25.850" v="3595" actId="13926"/>
          <ac:spMkLst>
            <pc:docMk/>
            <pc:sldMk cId="829955764" sldId="435"/>
            <ac:spMk id="14" creationId="{76AE0100-F885-4FDA-87C0-C417FC233446}"/>
          </ac:spMkLst>
        </pc:spChg>
      </pc:sldChg>
      <pc:sldChg chg="addSp delSp modSp add mod">
        <pc:chgData name="GOUTOS Dimitris" userId="90e6285b-8bf0-4064-a3a7-6e33c6ffe60c" providerId="ADAL" clId="{EDDB3690-8990-455E-BAF8-B8A9F8E20955}" dt="2022-02-25T13:52:28.386" v="3596" actId="13926"/>
        <pc:sldMkLst>
          <pc:docMk/>
          <pc:sldMk cId="3126696304" sldId="436"/>
        </pc:sldMkLst>
        <pc:spChg chg="mod">
          <ac:chgData name="GOUTOS Dimitris" userId="90e6285b-8bf0-4064-a3a7-6e33c6ffe60c" providerId="ADAL" clId="{EDDB3690-8990-455E-BAF8-B8A9F8E20955}" dt="2022-02-25T13:52:28.386" v="3596" actId="13926"/>
          <ac:spMkLst>
            <pc:docMk/>
            <pc:sldMk cId="3126696304" sldId="436"/>
            <ac:spMk id="14" creationId="{76AE0100-F885-4FDA-87C0-C417FC233446}"/>
          </ac:spMkLst>
        </pc:spChg>
        <pc:picChg chg="add del ord">
          <ac:chgData name="GOUTOS Dimitris" userId="90e6285b-8bf0-4064-a3a7-6e33c6ffe60c" providerId="ADAL" clId="{EDDB3690-8990-455E-BAF8-B8A9F8E20955}" dt="2022-02-25T10:31:48.192" v="2097" actId="167"/>
          <ac:picMkLst>
            <pc:docMk/>
            <pc:sldMk cId="3126696304" sldId="436"/>
            <ac:picMk id="18" creationId="{BE2380CF-D218-4C79-BE9F-50D86E478E09}"/>
          </ac:picMkLst>
        </pc:picChg>
      </pc:sldChg>
      <pc:sldChg chg="modSp add mod">
        <pc:chgData name="GOUTOS Dimitris" userId="90e6285b-8bf0-4064-a3a7-6e33c6ffe60c" providerId="ADAL" clId="{EDDB3690-8990-455E-BAF8-B8A9F8E20955}" dt="2022-02-25T13:52:31.127" v="3597" actId="13926"/>
        <pc:sldMkLst>
          <pc:docMk/>
          <pc:sldMk cId="3751391591" sldId="437"/>
        </pc:sldMkLst>
        <pc:spChg chg="mod">
          <ac:chgData name="GOUTOS Dimitris" userId="90e6285b-8bf0-4064-a3a7-6e33c6ffe60c" providerId="ADAL" clId="{EDDB3690-8990-455E-BAF8-B8A9F8E20955}" dt="2022-02-25T13:52:31.127" v="3597" actId="13926"/>
          <ac:spMkLst>
            <pc:docMk/>
            <pc:sldMk cId="3751391591" sldId="437"/>
            <ac:spMk id="14" creationId="{76AE0100-F885-4FDA-87C0-C417FC233446}"/>
          </ac:spMkLst>
        </pc:spChg>
      </pc:sldChg>
      <pc:sldChg chg="modSp add mod">
        <pc:chgData name="GOUTOS Dimitris" userId="90e6285b-8bf0-4064-a3a7-6e33c6ffe60c" providerId="ADAL" clId="{EDDB3690-8990-455E-BAF8-B8A9F8E20955}" dt="2022-02-25T13:52:34.447" v="3598" actId="13926"/>
        <pc:sldMkLst>
          <pc:docMk/>
          <pc:sldMk cId="683383600" sldId="438"/>
        </pc:sldMkLst>
        <pc:spChg chg="mod">
          <ac:chgData name="GOUTOS Dimitris" userId="90e6285b-8bf0-4064-a3a7-6e33c6ffe60c" providerId="ADAL" clId="{EDDB3690-8990-455E-BAF8-B8A9F8E20955}" dt="2022-02-25T13:52:34.447" v="3598" actId="13926"/>
          <ac:spMkLst>
            <pc:docMk/>
            <pc:sldMk cId="683383600" sldId="438"/>
            <ac:spMk id="14" creationId="{76AE0100-F885-4FDA-87C0-C417FC233446}"/>
          </ac:spMkLst>
        </pc:spChg>
      </pc:sldChg>
      <pc:sldChg chg="modSp add mod">
        <pc:chgData name="GOUTOS Dimitris" userId="90e6285b-8bf0-4064-a3a7-6e33c6ffe60c" providerId="ADAL" clId="{EDDB3690-8990-455E-BAF8-B8A9F8E20955}" dt="2022-02-25T13:52:37.971" v="3599" actId="13926"/>
        <pc:sldMkLst>
          <pc:docMk/>
          <pc:sldMk cId="996156878" sldId="439"/>
        </pc:sldMkLst>
        <pc:spChg chg="mod">
          <ac:chgData name="GOUTOS Dimitris" userId="90e6285b-8bf0-4064-a3a7-6e33c6ffe60c" providerId="ADAL" clId="{EDDB3690-8990-455E-BAF8-B8A9F8E20955}" dt="2022-02-25T13:52:37.971" v="3599" actId="13926"/>
          <ac:spMkLst>
            <pc:docMk/>
            <pc:sldMk cId="996156878" sldId="439"/>
            <ac:spMk id="14" creationId="{76AE0100-F885-4FDA-87C0-C417FC233446}"/>
          </ac:spMkLst>
        </pc:spChg>
      </pc:sldChg>
      <pc:sldChg chg="modSp add mod">
        <pc:chgData name="GOUTOS Dimitris" userId="90e6285b-8bf0-4064-a3a7-6e33c6ffe60c" providerId="ADAL" clId="{EDDB3690-8990-455E-BAF8-B8A9F8E20955}" dt="2022-02-25T13:52:41.178" v="3600" actId="13926"/>
        <pc:sldMkLst>
          <pc:docMk/>
          <pc:sldMk cId="3524807657" sldId="440"/>
        </pc:sldMkLst>
        <pc:spChg chg="mod">
          <ac:chgData name="GOUTOS Dimitris" userId="90e6285b-8bf0-4064-a3a7-6e33c6ffe60c" providerId="ADAL" clId="{EDDB3690-8990-455E-BAF8-B8A9F8E20955}" dt="2022-02-25T13:52:41.178" v="3600" actId="13926"/>
          <ac:spMkLst>
            <pc:docMk/>
            <pc:sldMk cId="3524807657" sldId="440"/>
            <ac:spMk id="14" creationId="{76AE0100-F885-4FDA-87C0-C417FC233446}"/>
          </ac:spMkLst>
        </pc:spChg>
      </pc:sldChg>
      <pc:sldChg chg="addSp delSp modSp add mod">
        <pc:chgData name="GOUTOS Dimitris" userId="90e6285b-8bf0-4064-a3a7-6e33c6ffe60c" providerId="ADAL" clId="{EDDB3690-8990-455E-BAF8-B8A9F8E20955}" dt="2022-02-25T13:53:21.647" v="3605" actId="20577"/>
        <pc:sldMkLst>
          <pc:docMk/>
          <pc:sldMk cId="2732420805" sldId="441"/>
        </pc:sldMkLst>
        <pc:spChg chg="mod">
          <ac:chgData name="GOUTOS Dimitris" userId="90e6285b-8bf0-4064-a3a7-6e33c6ffe60c" providerId="ADAL" clId="{EDDB3690-8990-455E-BAF8-B8A9F8E20955}" dt="2022-02-25T11:27:01.816" v="2747" actId="20577"/>
          <ac:spMkLst>
            <pc:docMk/>
            <pc:sldMk cId="2732420805" sldId="441"/>
            <ac:spMk id="6" creationId="{65D1DE67-B0D4-42CF-A986-623D1AC1D02C}"/>
          </ac:spMkLst>
        </pc:spChg>
        <pc:spChg chg="add mod">
          <ac:chgData name="GOUTOS Dimitris" userId="90e6285b-8bf0-4064-a3a7-6e33c6ffe60c" providerId="ADAL" clId="{EDDB3690-8990-455E-BAF8-B8A9F8E20955}" dt="2022-02-25T13:53:21.647" v="3605" actId="20577"/>
          <ac:spMkLst>
            <pc:docMk/>
            <pc:sldMk cId="2732420805" sldId="441"/>
            <ac:spMk id="7" creationId="{029701C1-E994-45CE-8C3C-8DE641ADF689}"/>
          </ac:spMkLst>
        </pc:spChg>
        <pc:spChg chg="del mod">
          <ac:chgData name="GOUTOS Dimitris" userId="90e6285b-8bf0-4064-a3a7-6e33c6ffe60c" providerId="ADAL" clId="{EDDB3690-8990-455E-BAF8-B8A9F8E20955}" dt="2022-02-25T10:11:48.511" v="1755" actId="478"/>
          <ac:spMkLst>
            <pc:docMk/>
            <pc:sldMk cId="2732420805" sldId="441"/>
            <ac:spMk id="14" creationId="{76AE0100-F885-4FDA-87C0-C417FC233446}"/>
          </ac:spMkLst>
        </pc:spChg>
      </pc:sldChg>
      <pc:sldChg chg="addSp delSp modSp add mod">
        <pc:chgData name="GOUTOS Dimitris" userId="90e6285b-8bf0-4064-a3a7-6e33c6ffe60c" providerId="ADAL" clId="{EDDB3690-8990-455E-BAF8-B8A9F8E20955}" dt="2022-02-25T13:04:14.578" v="3025" actId="13926"/>
        <pc:sldMkLst>
          <pc:docMk/>
          <pc:sldMk cId="2760689611" sldId="442"/>
        </pc:sldMkLst>
        <pc:spChg chg="mod">
          <ac:chgData name="GOUTOS Dimitris" userId="90e6285b-8bf0-4064-a3a7-6e33c6ffe60c" providerId="ADAL" clId="{EDDB3690-8990-455E-BAF8-B8A9F8E20955}" dt="2022-02-25T13:04:14.578" v="3025" actId="13926"/>
          <ac:spMkLst>
            <pc:docMk/>
            <pc:sldMk cId="2760689611" sldId="442"/>
            <ac:spMk id="14" creationId="{76AE0100-F885-4FDA-87C0-C417FC233446}"/>
          </ac:spMkLst>
        </pc:spChg>
        <pc:picChg chg="add del mod ord">
          <ac:chgData name="GOUTOS Dimitris" userId="90e6285b-8bf0-4064-a3a7-6e33c6ffe60c" providerId="ADAL" clId="{EDDB3690-8990-455E-BAF8-B8A9F8E20955}" dt="2022-02-25T10:35:41.113" v="2166" actId="478"/>
          <ac:picMkLst>
            <pc:docMk/>
            <pc:sldMk cId="2760689611" sldId="442"/>
            <ac:picMk id="3" creationId="{559AC5C8-5B1C-438A-A308-625C2476EFAD}"/>
          </ac:picMkLst>
        </pc:picChg>
        <pc:picChg chg="add mod ord">
          <ac:chgData name="GOUTOS Dimitris" userId="90e6285b-8bf0-4064-a3a7-6e33c6ffe60c" providerId="ADAL" clId="{EDDB3690-8990-455E-BAF8-B8A9F8E20955}" dt="2022-02-25T10:35:45.481" v="2167" actId="166"/>
          <ac:picMkLst>
            <pc:docMk/>
            <pc:sldMk cId="2760689611" sldId="442"/>
            <ac:picMk id="6" creationId="{484B3F39-CB8D-494D-87E2-7F4CA2CD8892}"/>
          </ac:picMkLst>
        </pc:picChg>
        <pc:picChg chg="del">
          <ac:chgData name="GOUTOS Dimitris" userId="90e6285b-8bf0-4064-a3a7-6e33c6ffe60c" providerId="ADAL" clId="{EDDB3690-8990-455E-BAF8-B8A9F8E20955}" dt="2022-02-25T10:32:58.870" v="2106" actId="478"/>
          <ac:picMkLst>
            <pc:docMk/>
            <pc:sldMk cId="2760689611" sldId="442"/>
            <ac:picMk id="18" creationId="{BE2380CF-D218-4C79-BE9F-50D86E478E09}"/>
          </ac:picMkLst>
        </pc:picChg>
      </pc:sldChg>
      <pc:sldChg chg="addSp delSp modSp add mod">
        <pc:chgData name="GOUTOS Dimitris" userId="90e6285b-8bf0-4064-a3a7-6e33c6ffe60c" providerId="ADAL" clId="{EDDB3690-8990-455E-BAF8-B8A9F8E20955}" dt="2022-02-25T13:54:03.276" v="3628" actId="20577"/>
        <pc:sldMkLst>
          <pc:docMk/>
          <pc:sldMk cId="3086893620" sldId="443"/>
        </pc:sldMkLst>
        <pc:spChg chg="del">
          <ac:chgData name="GOUTOS Dimitris" userId="90e6285b-8bf0-4064-a3a7-6e33c6ffe60c" providerId="ADAL" clId="{EDDB3690-8990-455E-BAF8-B8A9F8E20955}" dt="2022-02-25T10:01:24.265" v="1503" actId="478"/>
          <ac:spMkLst>
            <pc:docMk/>
            <pc:sldMk cId="3086893620" sldId="443"/>
            <ac:spMk id="9" creationId="{8899869A-ED0A-41D8-91DC-BEC00B93C993}"/>
          </ac:spMkLst>
        </pc:spChg>
        <pc:spChg chg="add del mod">
          <ac:chgData name="GOUTOS Dimitris" userId="90e6285b-8bf0-4064-a3a7-6e33c6ffe60c" providerId="ADAL" clId="{EDDB3690-8990-455E-BAF8-B8A9F8E20955}" dt="2022-02-25T10:09:02.413" v="1746" actId="478"/>
          <ac:spMkLst>
            <pc:docMk/>
            <pc:sldMk cId="3086893620" sldId="443"/>
            <ac:spMk id="10" creationId="{C41A62F3-398D-4F9D-9FBD-9ED979BEDF97}"/>
          </ac:spMkLst>
        </pc:spChg>
        <pc:spChg chg="del">
          <ac:chgData name="GOUTOS Dimitris" userId="90e6285b-8bf0-4064-a3a7-6e33c6ffe60c" providerId="ADAL" clId="{EDDB3690-8990-455E-BAF8-B8A9F8E20955}" dt="2022-02-25T10:01:26.434" v="1504" actId="478"/>
          <ac:spMkLst>
            <pc:docMk/>
            <pc:sldMk cId="3086893620" sldId="443"/>
            <ac:spMk id="11" creationId="{2B995843-CB40-421E-B18F-01FEEBC18280}"/>
          </ac:spMkLst>
        </pc:spChg>
        <pc:spChg chg="mod">
          <ac:chgData name="GOUTOS Dimitris" userId="90e6285b-8bf0-4064-a3a7-6e33c6ffe60c" providerId="ADAL" clId="{EDDB3690-8990-455E-BAF8-B8A9F8E20955}" dt="2022-02-25T10:48:04.724" v="2251"/>
          <ac:spMkLst>
            <pc:docMk/>
            <pc:sldMk cId="3086893620" sldId="443"/>
            <ac:spMk id="12" creationId="{F44FEE33-D793-40A4-98DF-14A7A595D786}"/>
          </ac:spMkLst>
        </pc:spChg>
        <pc:spChg chg="add del mod ord">
          <ac:chgData name="GOUTOS Dimitris" userId="90e6285b-8bf0-4064-a3a7-6e33c6ffe60c" providerId="ADAL" clId="{EDDB3690-8990-455E-BAF8-B8A9F8E20955}" dt="2022-02-25T13:50:17.802" v="3578" actId="478"/>
          <ac:spMkLst>
            <pc:docMk/>
            <pc:sldMk cId="3086893620" sldId="443"/>
            <ac:spMk id="13" creationId="{61EC6B5D-1959-44EE-AE34-ADA13AC0EE34}"/>
          </ac:spMkLst>
        </pc:spChg>
        <pc:spChg chg="mod">
          <ac:chgData name="GOUTOS Dimitris" userId="90e6285b-8bf0-4064-a3a7-6e33c6ffe60c" providerId="ADAL" clId="{EDDB3690-8990-455E-BAF8-B8A9F8E20955}" dt="2022-02-25T13:52:53.460" v="3604" actId="13926"/>
          <ac:spMkLst>
            <pc:docMk/>
            <pc:sldMk cId="3086893620" sldId="443"/>
            <ac:spMk id="14" creationId="{76AE0100-F885-4FDA-87C0-C417FC233446}"/>
          </ac:spMkLst>
        </pc:spChg>
        <pc:spChg chg="add del mod">
          <ac:chgData name="GOUTOS Dimitris" userId="90e6285b-8bf0-4064-a3a7-6e33c6ffe60c" providerId="ADAL" clId="{EDDB3690-8990-455E-BAF8-B8A9F8E20955}" dt="2022-02-25T10:51:42.505" v="2282" actId="478"/>
          <ac:spMkLst>
            <pc:docMk/>
            <pc:sldMk cId="3086893620" sldId="443"/>
            <ac:spMk id="15" creationId="{01352DEC-058C-4DD6-BBC4-92050488CD97}"/>
          </ac:spMkLst>
        </pc:spChg>
        <pc:spChg chg="add mod">
          <ac:chgData name="GOUTOS Dimitris" userId="90e6285b-8bf0-4064-a3a7-6e33c6ffe60c" providerId="ADAL" clId="{EDDB3690-8990-455E-BAF8-B8A9F8E20955}" dt="2022-02-25T13:54:03.276" v="3628" actId="20577"/>
          <ac:spMkLst>
            <pc:docMk/>
            <pc:sldMk cId="3086893620" sldId="443"/>
            <ac:spMk id="16" creationId="{0855A1A9-EAE1-46FC-9A54-FA90B39A36F1}"/>
          </ac:spMkLst>
        </pc:spChg>
      </pc:sldChg>
      <pc:sldChg chg="addSp delSp modSp add mod">
        <pc:chgData name="GOUTOS Dimitris" userId="90e6285b-8bf0-4064-a3a7-6e33c6ffe60c" providerId="ADAL" clId="{EDDB3690-8990-455E-BAF8-B8A9F8E20955}" dt="2022-02-25T13:04:22.328" v="3027" actId="13926"/>
        <pc:sldMkLst>
          <pc:docMk/>
          <pc:sldMk cId="532772796" sldId="444"/>
        </pc:sldMkLst>
        <pc:spChg chg="mod">
          <ac:chgData name="GOUTOS Dimitris" userId="90e6285b-8bf0-4064-a3a7-6e33c6ffe60c" providerId="ADAL" clId="{EDDB3690-8990-455E-BAF8-B8A9F8E20955}" dt="2022-02-25T13:04:22.328" v="3027" actId="13926"/>
          <ac:spMkLst>
            <pc:docMk/>
            <pc:sldMk cId="532772796" sldId="444"/>
            <ac:spMk id="14" creationId="{76AE0100-F885-4FDA-87C0-C417FC233446}"/>
          </ac:spMkLst>
        </pc:spChg>
        <pc:picChg chg="add mod ord">
          <ac:chgData name="GOUTOS Dimitris" userId="90e6285b-8bf0-4064-a3a7-6e33c6ffe60c" providerId="ADAL" clId="{EDDB3690-8990-455E-BAF8-B8A9F8E20955}" dt="2022-02-25T10:36:13.450" v="2175" actId="166"/>
          <ac:picMkLst>
            <pc:docMk/>
            <pc:sldMk cId="532772796" sldId="444"/>
            <ac:picMk id="3" creationId="{921D4896-E257-45CB-9F43-58D40C27BD35}"/>
          </ac:picMkLst>
        </pc:picChg>
        <pc:picChg chg="del">
          <ac:chgData name="GOUTOS Dimitris" userId="90e6285b-8bf0-4064-a3a7-6e33c6ffe60c" providerId="ADAL" clId="{EDDB3690-8990-455E-BAF8-B8A9F8E20955}" dt="2022-02-25T10:36:11.670" v="2174" actId="478"/>
          <ac:picMkLst>
            <pc:docMk/>
            <pc:sldMk cId="532772796" sldId="444"/>
            <ac:picMk id="18" creationId="{BE2380CF-D218-4C79-BE9F-50D86E478E09}"/>
          </ac:picMkLst>
        </pc:picChg>
      </pc:sldChg>
      <pc:sldChg chg="addSp delSp modSp add mod">
        <pc:chgData name="GOUTOS Dimitris" userId="90e6285b-8bf0-4064-a3a7-6e33c6ffe60c" providerId="ADAL" clId="{EDDB3690-8990-455E-BAF8-B8A9F8E20955}" dt="2022-02-25T13:04:25.167" v="3028" actId="13926"/>
        <pc:sldMkLst>
          <pc:docMk/>
          <pc:sldMk cId="822858110" sldId="445"/>
        </pc:sldMkLst>
        <pc:spChg chg="add mod ord">
          <ac:chgData name="GOUTOS Dimitris" userId="90e6285b-8bf0-4064-a3a7-6e33c6ffe60c" providerId="ADAL" clId="{EDDB3690-8990-455E-BAF8-B8A9F8E20955}" dt="2022-02-25T10:49:50.416" v="2268" actId="14100"/>
          <ac:spMkLst>
            <pc:docMk/>
            <pc:sldMk cId="822858110" sldId="445"/>
            <ac:spMk id="6" creationId="{501C6FF9-0B82-4D38-B6BF-43430E7377F4}"/>
          </ac:spMkLst>
        </pc:spChg>
        <pc:spChg chg="mod">
          <ac:chgData name="GOUTOS Dimitris" userId="90e6285b-8bf0-4064-a3a7-6e33c6ffe60c" providerId="ADAL" clId="{EDDB3690-8990-455E-BAF8-B8A9F8E20955}" dt="2022-02-25T13:04:25.167" v="3028" actId="13926"/>
          <ac:spMkLst>
            <pc:docMk/>
            <pc:sldMk cId="822858110" sldId="445"/>
            <ac:spMk id="14" creationId="{76AE0100-F885-4FDA-87C0-C417FC233446}"/>
          </ac:spMkLst>
        </pc:spChg>
        <pc:picChg chg="add del">
          <ac:chgData name="GOUTOS Dimitris" userId="90e6285b-8bf0-4064-a3a7-6e33c6ffe60c" providerId="ADAL" clId="{EDDB3690-8990-455E-BAF8-B8A9F8E20955}" dt="2022-02-25T10:26:41.355" v="2063" actId="478"/>
          <ac:picMkLst>
            <pc:docMk/>
            <pc:sldMk cId="822858110" sldId="445"/>
            <ac:picMk id="3" creationId="{5436DC50-D515-4236-96DD-962FD92FBAC0}"/>
          </ac:picMkLst>
        </pc:picChg>
        <pc:picChg chg="add mod ord">
          <ac:chgData name="GOUTOS Dimitris" userId="90e6285b-8bf0-4064-a3a7-6e33c6ffe60c" providerId="ADAL" clId="{EDDB3690-8990-455E-BAF8-B8A9F8E20955}" dt="2022-02-25T10:36:39.174" v="2183" actId="166"/>
          <ac:picMkLst>
            <pc:docMk/>
            <pc:sldMk cId="822858110" sldId="445"/>
            <ac:picMk id="7" creationId="{FE03906C-CEAD-436B-B21B-BBEE2073B24B}"/>
          </ac:picMkLst>
        </pc:picChg>
        <pc:picChg chg="del">
          <ac:chgData name="GOUTOS Dimitris" userId="90e6285b-8bf0-4064-a3a7-6e33c6ffe60c" providerId="ADAL" clId="{EDDB3690-8990-455E-BAF8-B8A9F8E20955}" dt="2022-02-25T10:36:37.396" v="2182" actId="478"/>
          <ac:picMkLst>
            <pc:docMk/>
            <pc:sldMk cId="822858110" sldId="445"/>
            <ac:picMk id="18" creationId="{BE2380CF-D218-4C79-BE9F-50D86E478E09}"/>
          </ac:picMkLst>
        </pc:picChg>
      </pc:sldChg>
      <pc:sldChg chg="addSp delSp modSp add mod">
        <pc:chgData name="GOUTOS Dimitris" userId="90e6285b-8bf0-4064-a3a7-6e33c6ffe60c" providerId="ADAL" clId="{EDDB3690-8990-455E-BAF8-B8A9F8E20955}" dt="2022-02-25T13:04:31.813" v="3029" actId="13926"/>
        <pc:sldMkLst>
          <pc:docMk/>
          <pc:sldMk cId="2010378746" sldId="446"/>
        </pc:sldMkLst>
        <pc:spChg chg="add del mod">
          <ac:chgData name="GOUTOS Dimitris" userId="90e6285b-8bf0-4064-a3a7-6e33c6ffe60c" providerId="ADAL" clId="{EDDB3690-8990-455E-BAF8-B8A9F8E20955}" dt="2022-02-25T10:49:54.646" v="2269" actId="478"/>
          <ac:spMkLst>
            <pc:docMk/>
            <pc:sldMk cId="2010378746" sldId="446"/>
            <ac:spMk id="9" creationId="{063F59B5-A47D-49E7-9E0C-6B037E72F490}"/>
          </ac:spMkLst>
        </pc:spChg>
        <pc:spChg chg="add mod">
          <ac:chgData name="GOUTOS Dimitris" userId="90e6285b-8bf0-4064-a3a7-6e33c6ffe60c" providerId="ADAL" clId="{EDDB3690-8990-455E-BAF8-B8A9F8E20955}" dt="2022-02-25T10:49:55.499" v="2270"/>
          <ac:spMkLst>
            <pc:docMk/>
            <pc:sldMk cId="2010378746" sldId="446"/>
            <ac:spMk id="10" creationId="{98970FBB-118F-4151-8B01-19DF8E4312C6}"/>
          </ac:spMkLst>
        </pc:spChg>
        <pc:spChg chg="mod">
          <ac:chgData name="GOUTOS Dimitris" userId="90e6285b-8bf0-4064-a3a7-6e33c6ffe60c" providerId="ADAL" clId="{EDDB3690-8990-455E-BAF8-B8A9F8E20955}" dt="2022-02-25T13:04:31.813" v="3029" actId="13926"/>
          <ac:spMkLst>
            <pc:docMk/>
            <pc:sldMk cId="2010378746" sldId="446"/>
            <ac:spMk id="14" creationId="{76AE0100-F885-4FDA-87C0-C417FC233446}"/>
          </ac:spMkLst>
        </pc:spChg>
        <pc:picChg chg="add mod ord">
          <ac:chgData name="GOUTOS Dimitris" userId="90e6285b-8bf0-4064-a3a7-6e33c6ffe60c" providerId="ADAL" clId="{EDDB3690-8990-455E-BAF8-B8A9F8E20955}" dt="2022-02-25T10:37:00.215" v="2191" actId="166"/>
          <ac:picMkLst>
            <pc:docMk/>
            <pc:sldMk cId="2010378746" sldId="446"/>
            <ac:picMk id="3" creationId="{3AED0DAB-8A78-4631-A9C1-3685E52C9ECC}"/>
          </ac:picMkLst>
        </pc:picChg>
        <pc:picChg chg="del">
          <ac:chgData name="GOUTOS Dimitris" userId="90e6285b-8bf0-4064-a3a7-6e33c6ffe60c" providerId="ADAL" clId="{EDDB3690-8990-455E-BAF8-B8A9F8E20955}" dt="2022-02-25T10:36:58.428" v="2190" actId="478"/>
          <ac:picMkLst>
            <pc:docMk/>
            <pc:sldMk cId="2010378746" sldId="446"/>
            <ac:picMk id="18" creationId="{BE2380CF-D218-4C79-BE9F-50D86E478E09}"/>
          </ac:picMkLst>
        </pc:picChg>
      </pc:sldChg>
      <pc:sldChg chg="addSp delSp modSp add mod">
        <pc:chgData name="GOUTOS Dimitris" userId="90e6285b-8bf0-4064-a3a7-6e33c6ffe60c" providerId="ADAL" clId="{EDDB3690-8990-455E-BAF8-B8A9F8E20955}" dt="2022-02-25T13:04:34.842" v="3030" actId="13926"/>
        <pc:sldMkLst>
          <pc:docMk/>
          <pc:sldMk cId="3252049910" sldId="447"/>
        </pc:sldMkLst>
        <pc:spChg chg="add del mod">
          <ac:chgData name="GOUTOS Dimitris" userId="90e6285b-8bf0-4064-a3a7-6e33c6ffe60c" providerId="ADAL" clId="{EDDB3690-8990-455E-BAF8-B8A9F8E20955}" dt="2022-02-25T10:49:59.979" v="2271" actId="478"/>
          <ac:spMkLst>
            <pc:docMk/>
            <pc:sldMk cId="3252049910" sldId="447"/>
            <ac:spMk id="9" creationId="{E7E8C08B-02C2-4762-B336-7BE662B9EC23}"/>
          </ac:spMkLst>
        </pc:spChg>
        <pc:spChg chg="add mod">
          <ac:chgData name="GOUTOS Dimitris" userId="90e6285b-8bf0-4064-a3a7-6e33c6ffe60c" providerId="ADAL" clId="{EDDB3690-8990-455E-BAF8-B8A9F8E20955}" dt="2022-02-25T10:50:00.879" v="2272"/>
          <ac:spMkLst>
            <pc:docMk/>
            <pc:sldMk cId="3252049910" sldId="447"/>
            <ac:spMk id="10" creationId="{C66626DF-387F-40FD-97A8-3FA1238F72E7}"/>
          </ac:spMkLst>
        </pc:spChg>
        <pc:spChg chg="add del mod">
          <ac:chgData name="GOUTOS Dimitris" userId="90e6285b-8bf0-4064-a3a7-6e33c6ffe60c" providerId="ADAL" clId="{EDDB3690-8990-455E-BAF8-B8A9F8E20955}" dt="2022-02-25T10:51:05.900" v="2277" actId="478"/>
          <ac:spMkLst>
            <pc:docMk/>
            <pc:sldMk cId="3252049910" sldId="447"/>
            <ac:spMk id="11" creationId="{76D4390D-BBEC-468A-AE81-33EA2F9F0E90}"/>
          </ac:spMkLst>
        </pc:spChg>
        <pc:spChg chg="mod">
          <ac:chgData name="GOUTOS Dimitris" userId="90e6285b-8bf0-4064-a3a7-6e33c6ffe60c" providerId="ADAL" clId="{EDDB3690-8990-455E-BAF8-B8A9F8E20955}" dt="2022-02-25T13:04:34.842" v="3030" actId="13926"/>
          <ac:spMkLst>
            <pc:docMk/>
            <pc:sldMk cId="3252049910" sldId="447"/>
            <ac:spMk id="14" creationId="{76AE0100-F885-4FDA-87C0-C417FC233446}"/>
          </ac:spMkLst>
        </pc:spChg>
        <pc:picChg chg="add mod ord">
          <ac:chgData name="GOUTOS Dimitris" userId="90e6285b-8bf0-4064-a3a7-6e33c6ffe60c" providerId="ADAL" clId="{EDDB3690-8990-455E-BAF8-B8A9F8E20955}" dt="2022-02-25T10:37:27.085" v="2199" actId="166"/>
          <ac:picMkLst>
            <pc:docMk/>
            <pc:sldMk cId="3252049910" sldId="447"/>
            <ac:picMk id="3" creationId="{D5BC0334-DD80-488A-8634-5D893CEB0BD8}"/>
          </ac:picMkLst>
        </pc:picChg>
        <pc:picChg chg="del">
          <ac:chgData name="GOUTOS Dimitris" userId="90e6285b-8bf0-4064-a3a7-6e33c6ffe60c" providerId="ADAL" clId="{EDDB3690-8990-455E-BAF8-B8A9F8E20955}" dt="2022-02-25T10:37:25.259" v="2198" actId="478"/>
          <ac:picMkLst>
            <pc:docMk/>
            <pc:sldMk cId="3252049910" sldId="447"/>
            <ac:picMk id="18" creationId="{BE2380CF-D218-4C79-BE9F-50D86E478E09}"/>
          </ac:picMkLst>
        </pc:picChg>
      </pc:sldChg>
      <pc:sldChg chg="addSp delSp modSp add mod">
        <pc:chgData name="GOUTOS Dimitris" userId="90e6285b-8bf0-4064-a3a7-6e33c6ffe60c" providerId="ADAL" clId="{EDDB3690-8990-455E-BAF8-B8A9F8E20955}" dt="2022-02-25T13:04:09.267" v="3024" actId="13926"/>
        <pc:sldMkLst>
          <pc:docMk/>
          <pc:sldMk cId="1803562533" sldId="448"/>
        </pc:sldMkLst>
        <pc:spChg chg="add del mod">
          <ac:chgData name="GOUTOS Dimitris" userId="90e6285b-8bf0-4064-a3a7-6e33c6ffe60c" providerId="ADAL" clId="{EDDB3690-8990-455E-BAF8-B8A9F8E20955}" dt="2022-02-25T10:50:35.695" v="2274" actId="478"/>
          <ac:spMkLst>
            <pc:docMk/>
            <pc:sldMk cId="1803562533" sldId="448"/>
            <ac:spMk id="6" creationId="{6A7DEEFE-F2F1-4A79-8D97-B84B15066573}"/>
          </ac:spMkLst>
        </pc:spChg>
        <pc:spChg chg="mod">
          <ac:chgData name="GOUTOS Dimitris" userId="90e6285b-8bf0-4064-a3a7-6e33c6ffe60c" providerId="ADAL" clId="{EDDB3690-8990-455E-BAF8-B8A9F8E20955}" dt="2022-02-25T13:04:09.267" v="3024" actId="13926"/>
          <ac:spMkLst>
            <pc:docMk/>
            <pc:sldMk cId="1803562533" sldId="448"/>
            <ac:spMk id="14" creationId="{76AE0100-F885-4FDA-87C0-C417FC233446}"/>
          </ac:spMkLst>
        </pc:spChg>
      </pc:sldChg>
      <pc:sldChg chg="addSp modSp add mod">
        <pc:chgData name="GOUTOS Dimitris" userId="90e6285b-8bf0-4064-a3a7-6e33c6ffe60c" providerId="ADAL" clId="{EDDB3690-8990-455E-BAF8-B8A9F8E20955}" dt="2022-02-25T13:36:03.071" v="3420" actId="13926"/>
        <pc:sldMkLst>
          <pc:docMk/>
          <pc:sldMk cId="1110410653" sldId="449"/>
        </pc:sldMkLst>
        <pc:spChg chg="mod">
          <ac:chgData name="GOUTOS Dimitris" userId="90e6285b-8bf0-4064-a3a7-6e33c6ffe60c" providerId="ADAL" clId="{EDDB3690-8990-455E-BAF8-B8A9F8E20955}" dt="2022-02-25T13:06:03.640" v="3033" actId="113"/>
          <ac:spMkLst>
            <pc:docMk/>
            <pc:sldMk cId="1110410653" sldId="449"/>
            <ac:spMk id="6" creationId="{D29A8952-AB54-4AD6-B7E4-C5F8A1A8F62A}"/>
          </ac:spMkLst>
        </pc:spChg>
        <pc:spChg chg="add mod">
          <ac:chgData name="GOUTOS Dimitris" userId="90e6285b-8bf0-4064-a3a7-6e33c6ffe60c" providerId="ADAL" clId="{EDDB3690-8990-455E-BAF8-B8A9F8E20955}" dt="2022-02-25T11:20:27.087" v="2694" actId="404"/>
          <ac:spMkLst>
            <pc:docMk/>
            <pc:sldMk cId="1110410653" sldId="449"/>
            <ac:spMk id="7" creationId="{64E1F672-BE51-4A20-B340-BDBB328215D1}"/>
          </ac:spMkLst>
        </pc:spChg>
        <pc:spChg chg="mod">
          <ac:chgData name="GOUTOS Dimitris" userId="90e6285b-8bf0-4064-a3a7-6e33c6ffe60c" providerId="ADAL" clId="{EDDB3690-8990-455E-BAF8-B8A9F8E20955}" dt="2022-02-25T11:01:31.468" v="2423" actId="1076"/>
          <ac:spMkLst>
            <pc:docMk/>
            <pc:sldMk cId="1110410653" sldId="449"/>
            <ac:spMk id="9" creationId="{8899869A-ED0A-41D8-91DC-BEC00B93C993}"/>
          </ac:spMkLst>
        </pc:spChg>
        <pc:spChg chg="mod">
          <ac:chgData name="GOUTOS Dimitris" userId="90e6285b-8bf0-4064-a3a7-6e33c6ffe60c" providerId="ADAL" clId="{EDDB3690-8990-455E-BAF8-B8A9F8E20955}" dt="2022-02-25T13:36:03.071" v="3420" actId="13926"/>
          <ac:spMkLst>
            <pc:docMk/>
            <pc:sldMk cId="1110410653" sldId="449"/>
            <ac:spMk id="14" creationId="{76AE0100-F885-4FDA-87C0-C417FC233446}"/>
          </ac:spMkLst>
        </pc:spChg>
      </pc:sldChg>
      <pc:sldChg chg="add del">
        <pc:chgData name="GOUTOS Dimitris" userId="90e6285b-8bf0-4064-a3a7-6e33c6ffe60c" providerId="ADAL" clId="{EDDB3690-8990-455E-BAF8-B8A9F8E20955}" dt="2022-02-25T10:34:41.110" v="2137"/>
        <pc:sldMkLst>
          <pc:docMk/>
          <pc:sldMk cId="4027828218" sldId="449"/>
        </pc:sldMkLst>
      </pc:sldChg>
      <pc:sldChg chg="addSp modSp add mod">
        <pc:chgData name="GOUTOS Dimitris" userId="90e6285b-8bf0-4064-a3a7-6e33c6ffe60c" providerId="ADAL" clId="{EDDB3690-8990-455E-BAF8-B8A9F8E20955}" dt="2022-02-25T13:31:10.512" v="3404" actId="1076"/>
        <pc:sldMkLst>
          <pc:docMk/>
          <pc:sldMk cId="3277074258" sldId="450"/>
        </pc:sldMkLst>
        <pc:spChg chg="mod">
          <ac:chgData name="GOUTOS Dimitris" userId="90e6285b-8bf0-4064-a3a7-6e33c6ffe60c" providerId="ADAL" clId="{EDDB3690-8990-455E-BAF8-B8A9F8E20955}" dt="2022-02-25T13:16:37.331" v="3073" actId="1076"/>
          <ac:spMkLst>
            <pc:docMk/>
            <pc:sldMk cId="3277074258" sldId="450"/>
            <ac:spMk id="9" creationId="{8899869A-ED0A-41D8-91DC-BEC00B93C993}"/>
          </ac:spMkLst>
        </pc:spChg>
        <pc:spChg chg="add mod">
          <ac:chgData name="GOUTOS Dimitris" userId="90e6285b-8bf0-4064-a3a7-6e33c6ffe60c" providerId="ADAL" clId="{EDDB3690-8990-455E-BAF8-B8A9F8E20955}" dt="2022-02-25T13:31:10.512" v="3404" actId="1076"/>
          <ac:spMkLst>
            <pc:docMk/>
            <pc:sldMk cId="3277074258" sldId="450"/>
            <ac:spMk id="10" creationId="{BA5FE26A-7241-4557-B4A4-CEC4EA88AB70}"/>
          </ac:spMkLst>
        </pc:spChg>
        <pc:spChg chg="mod">
          <ac:chgData name="GOUTOS Dimitris" userId="90e6285b-8bf0-4064-a3a7-6e33c6ffe60c" providerId="ADAL" clId="{EDDB3690-8990-455E-BAF8-B8A9F8E20955}" dt="2022-02-25T13:16:37.912" v="3074" actId="1076"/>
          <ac:spMkLst>
            <pc:docMk/>
            <pc:sldMk cId="3277074258" sldId="450"/>
            <ac:spMk id="11" creationId="{2B995843-CB40-421E-B18F-01FEEBC18280}"/>
          </ac:spMkLst>
        </pc:spChg>
        <pc:spChg chg="mod">
          <ac:chgData name="GOUTOS Dimitris" userId="90e6285b-8bf0-4064-a3a7-6e33c6ffe60c" providerId="ADAL" clId="{EDDB3690-8990-455E-BAF8-B8A9F8E20955}" dt="2022-02-25T11:40:41.715" v="2768" actId="20577"/>
          <ac:spMkLst>
            <pc:docMk/>
            <pc:sldMk cId="3277074258" sldId="450"/>
            <ac:spMk id="14" creationId="{76AE0100-F885-4FDA-87C0-C417FC233446}"/>
          </ac:spMkLst>
        </pc:spChg>
        <pc:spChg chg="mod">
          <ac:chgData name="GOUTOS Dimitris" userId="90e6285b-8bf0-4064-a3a7-6e33c6ffe60c" providerId="ADAL" clId="{EDDB3690-8990-455E-BAF8-B8A9F8E20955}" dt="2022-02-25T13:16:57.151" v="3080" actId="13926"/>
          <ac:spMkLst>
            <pc:docMk/>
            <pc:sldMk cId="3277074258" sldId="450"/>
            <ac:spMk id="17" creationId="{A428EE0E-31AC-45EB-8990-DDF1FF84FD03}"/>
          </ac:spMkLst>
        </pc:spChg>
      </pc:sldChg>
      <pc:sldChg chg="addSp delSp modSp add mod">
        <pc:chgData name="GOUTOS Dimitris" userId="90e6285b-8bf0-4064-a3a7-6e33c6ffe60c" providerId="ADAL" clId="{EDDB3690-8990-455E-BAF8-B8A9F8E20955}" dt="2022-02-25T13:04:39.737" v="3031" actId="13926"/>
        <pc:sldMkLst>
          <pc:docMk/>
          <pc:sldMk cId="2299120747" sldId="451"/>
        </pc:sldMkLst>
        <pc:spChg chg="ord">
          <ac:chgData name="GOUTOS Dimitris" userId="90e6285b-8bf0-4064-a3a7-6e33c6ffe60c" providerId="ADAL" clId="{EDDB3690-8990-455E-BAF8-B8A9F8E20955}" dt="2022-02-25T11:40:08.324" v="2765" actId="166"/>
          <ac:spMkLst>
            <pc:docMk/>
            <pc:sldMk cId="2299120747" sldId="451"/>
            <ac:spMk id="10" creationId="{C66626DF-387F-40FD-97A8-3FA1238F72E7}"/>
          </ac:spMkLst>
        </pc:spChg>
        <pc:spChg chg="mod">
          <ac:chgData name="GOUTOS Dimitris" userId="90e6285b-8bf0-4064-a3a7-6e33c6ffe60c" providerId="ADAL" clId="{EDDB3690-8990-455E-BAF8-B8A9F8E20955}" dt="2022-02-25T13:04:39.737" v="3031" actId="13926"/>
          <ac:spMkLst>
            <pc:docMk/>
            <pc:sldMk cId="2299120747" sldId="451"/>
            <ac:spMk id="14" creationId="{76AE0100-F885-4FDA-87C0-C417FC233446}"/>
          </ac:spMkLst>
        </pc:spChg>
        <pc:picChg chg="del">
          <ac:chgData name="GOUTOS Dimitris" userId="90e6285b-8bf0-4064-a3a7-6e33c6ffe60c" providerId="ADAL" clId="{EDDB3690-8990-455E-BAF8-B8A9F8E20955}" dt="2022-02-25T11:28:51.951" v="2754" actId="478"/>
          <ac:picMkLst>
            <pc:docMk/>
            <pc:sldMk cId="2299120747" sldId="451"/>
            <ac:picMk id="3" creationId="{D5BC0334-DD80-488A-8634-5D893CEB0BD8}"/>
          </ac:picMkLst>
        </pc:picChg>
        <pc:picChg chg="add del mod ord">
          <ac:chgData name="GOUTOS Dimitris" userId="90e6285b-8bf0-4064-a3a7-6e33c6ffe60c" providerId="ADAL" clId="{EDDB3690-8990-455E-BAF8-B8A9F8E20955}" dt="2022-02-25T11:40:02.826" v="2763" actId="478"/>
          <ac:picMkLst>
            <pc:docMk/>
            <pc:sldMk cId="2299120747" sldId="451"/>
            <ac:picMk id="5" creationId="{DA6B19C5-F5B3-4C4A-9E7F-C50FBD8BB1E9}"/>
          </ac:picMkLst>
        </pc:picChg>
        <pc:picChg chg="add mod ord">
          <ac:chgData name="GOUTOS Dimitris" userId="90e6285b-8bf0-4064-a3a7-6e33c6ffe60c" providerId="ADAL" clId="{EDDB3690-8990-455E-BAF8-B8A9F8E20955}" dt="2022-02-25T11:40:05.396" v="2764" actId="166"/>
          <ac:picMkLst>
            <pc:docMk/>
            <pc:sldMk cId="2299120747" sldId="451"/>
            <ac:picMk id="7" creationId="{0EF401F1-41D6-43AC-9869-6B50038169BB}"/>
          </ac:picMkLst>
        </pc:picChg>
      </pc:sldChg>
      <pc:sldChg chg="modSp add mod">
        <pc:chgData name="GOUTOS Dimitris" userId="90e6285b-8bf0-4064-a3a7-6e33c6ffe60c" providerId="ADAL" clId="{EDDB3690-8990-455E-BAF8-B8A9F8E20955}" dt="2022-02-25T13:36:06.063" v="3421" actId="13926"/>
        <pc:sldMkLst>
          <pc:docMk/>
          <pc:sldMk cId="2732279077" sldId="452"/>
        </pc:sldMkLst>
        <pc:spChg chg="mod">
          <ac:chgData name="GOUTOS Dimitris" userId="90e6285b-8bf0-4064-a3a7-6e33c6ffe60c" providerId="ADAL" clId="{EDDB3690-8990-455E-BAF8-B8A9F8E20955}" dt="2022-02-25T11:43:31.783" v="2879" actId="14100"/>
          <ac:spMkLst>
            <pc:docMk/>
            <pc:sldMk cId="2732279077" sldId="452"/>
            <ac:spMk id="6" creationId="{65D1DE67-B0D4-42CF-A986-623D1AC1D02C}"/>
          </ac:spMkLst>
        </pc:spChg>
        <pc:spChg chg="mod">
          <ac:chgData name="GOUTOS Dimitris" userId="90e6285b-8bf0-4064-a3a7-6e33c6ffe60c" providerId="ADAL" clId="{EDDB3690-8990-455E-BAF8-B8A9F8E20955}" dt="2022-02-25T13:36:06.063" v="3421" actId="13926"/>
          <ac:spMkLst>
            <pc:docMk/>
            <pc:sldMk cId="2732279077" sldId="452"/>
            <ac:spMk id="7" creationId="{029701C1-E994-45CE-8C3C-8DE641ADF689}"/>
          </ac:spMkLst>
        </pc:spChg>
      </pc:sldChg>
      <pc:sldChg chg="add del">
        <pc:chgData name="GOUTOS Dimitris" userId="90e6285b-8bf0-4064-a3a7-6e33c6ffe60c" providerId="ADAL" clId="{EDDB3690-8990-455E-BAF8-B8A9F8E20955}" dt="2022-02-25T11:44:04.021" v="2881" actId="47"/>
        <pc:sldMkLst>
          <pc:docMk/>
          <pc:sldMk cId="4152120548" sldId="453"/>
        </pc:sldMkLst>
      </pc:sldChg>
      <pc:sldChg chg="addSp delSp modSp add mod">
        <pc:chgData name="GOUTOS Dimitris" userId="90e6285b-8bf0-4064-a3a7-6e33c6ffe60c" providerId="ADAL" clId="{EDDB3690-8990-455E-BAF8-B8A9F8E20955}" dt="2022-02-25T13:40:15.248" v="3422" actId="13926"/>
        <pc:sldMkLst>
          <pc:docMk/>
          <pc:sldMk cId="1952134883" sldId="454"/>
        </pc:sldMkLst>
        <pc:spChg chg="mod ord">
          <ac:chgData name="GOUTOS Dimitris" userId="90e6285b-8bf0-4064-a3a7-6e33c6ffe60c" providerId="ADAL" clId="{EDDB3690-8990-455E-BAF8-B8A9F8E20955}" dt="2022-02-25T11:46:36.090" v="2919" actId="166"/>
          <ac:spMkLst>
            <pc:docMk/>
            <pc:sldMk cId="1952134883" sldId="454"/>
            <ac:spMk id="6" creationId="{501C6FF9-0B82-4D38-B6BF-43430E7377F4}"/>
          </ac:spMkLst>
        </pc:spChg>
        <pc:spChg chg="mod">
          <ac:chgData name="GOUTOS Dimitris" userId="90e6285b-8bf0-4064-a3a7-6e33c6ffe60c" providerId="ADAL" clId="{EDDB3690-8990-455E-BAF8-B8A9F8E20955}" dt="2022-02-25T13:40:15.248" v="3422" actId="13926"/>
          <ac:spMkLst>
            <pc:docMk/>
            <pc:sldMk cId="1952134883" sldId="454"/>
            <ac:spMk id="14" creationId="{76AE0100-F885-4FDA-87C0-C417FC233446}"/>
          </ac:spMkLst>
        </pc:spChg>
        <pc:picChg chg="add mod ord">
          <ac:chgData name="GOUTOS Dimitris" userId="90e6285b-8bf0-4064-a3a7-6e33c6ffe60c" providerId="ADAL" clId="{EDDB3690-8990-455E-BAF8-B8A9F8E20955}" dt="2022-02-25T11:46:31.665" v="2917" actId="166"/>
          <ac:picMkLst>
            <pc:docMk/>
            <pc:sldMk cId="1952134883" sldId="454"/>
            <ac:picMk id="3" creationId="{CDEEB5B1-A5C1-4F46-838C-ACA2E1E21C81}"/>
          </ac:picMkLst>
        </pc:picChg>
        <pc:picChg chg="del">
          <ac:chgData name="GOUTOS Dimitris" userId="90e6285b-8bf0-4064-a3a7-6e33c6ffe60c" providerId="ADAL" clId="{EDDB3690-8990-455E-BAF8-B8A9F8E20955}" dt="2022-02-25T11:46:29.549" v="2916" actId="478"/>
          <ac:picMkLst>
            <pc:docMk/>
            <pc:sldMk cId="1952134883" sldId="454"/>
            <ac:picMk id="7" creationId="{FE03906C-CEAD-436B-B21B-BBEE2073B24B}"/>
          </ac:picMkLst>
        </pc:picChg>
      </pc:sldChg>
      <pc:sldChg chg="addSp delSp modSp add mod ord">
        <pc:chgData name="GOUTOS Dimitris" userId="90e6285b-8bf0-4064-a3a7-6e33c6ffe60c" providerId="ADAL" clId="{EDDB3690-8990-455E-BAF8-B8A9F8E20955}" dt="2022-02-25T13:40:28.299" v="3425" actId="13926"/>
        <pc:sldMkLst>
          <pc:docMk/>
          <pc:sldMk cId="2413580406" sldId="455"/>
        </pc:sldMkLst>
        <pc:spChg chg="del">
          <ac:chgData name="GOUTOS Dimitris" userId="90e6285b-8bf0-4064-a3a7-6e33c6ffe60c" providerId="ADAL" clId="{EDDB3690-8990-455E-BAF8-B8A9F8E20955}" dt="2022-02-25T11:45:57.610" v="2907" actId="478"/>
          <ac:spMkLst>
            <pc:docMk/>
            <pc:sldMk cId="2413580406" sldId="455"/>
            <ac:spMk id="10" creationId="{98970FBB-118F-4151-8B01-19DF8E4312C6}"/>
          </ac:spMkLst>
        </pc:spChg>
        <pc:spChg chg="mod">
          <ac:chgData name="GOUTOS Dimitris" userId="90e6285b-8bf0-4064-a3a7-6e33c6ffe60c" providerId="ADAL" clId="{EDDB3690-8990-455E-BAF8-B8A9F8E20955}" dt="2022-02-25T13:40:28.299" v="3425" actId="13926"/>
          <ac:spMkLst>
            <pc:docMk/>
            <pc:sldMk cId="2413580406" sldId="455"/>
            <ac:spMk id="14" creationId="{76AE0100-F885-4FDA-87C0-C417FC233446}"/>
          </ac:spMkLst>
        </pc:spChg>
        <pc:picChg chg="del">
          <ac:chgData name="GOUTOS Dimitris" userId="90e6285b-8bf0-4064-a3a7-6e33c6ffe60c" providerId="ADAL" clId="{EDDB3690-8990-455E-BAF8-B8A9F8E20955}" dt="2022-02-25T11:49:28.741" v="3000" actId="478"/>
          <ac:picMkLst>
            <pc:docMk/>
            <pc:sldMk cId="2413580406" sldId="455"/>
            <ac:picMk id="3" creationId="{3AED0DAB-8A78-4631-A9C1-3685E52C9ECC}"/>
          </ac:picMkLst>
        </pc:picChg>
        <pc:picChg chg="add mod ord">
          <ac:chgData name="GOUTOS Dimitris" userId="90e6285b-8bf0-4064-a3a7-6e33c6ffe60c" providerId="ADAL" clId="{EDDB3690-8990-455E-BAF8-B8A9F8E20955}" dt="2022-02-25T11:49:27.882" v="2999" actId="167"/>
          <ac:picMkLst>
            <pc:docMk/>
            <pc:sldMk cId="2413580406" sldId="455"/>
            <ac:picMk id="5" creationId="{E069EE84-B8D0-4AF8-B386-8FA3046E2B5E}"/>
          </ac:picMkLst>
        </pc:picChg>
      </pc:sldChg>
      <pc:sldChg chg="addSp delSp modSp add mod">
        <pc:chgData name="GOUTOS Dimitris" userId="90e6285b-8bf0-4064-a3a7-6e33c6ffe60c" providerId="ADAL" clId="{EDDB3690-8990-455E-BAF8-B8A9F8E20955}" dt="2022-02-25T13:40:19.194" v="3423" actId="13926"/>
        <pc:sldMkLst>
          <pc:docMk/>
          <pc:sldMk cId="1808581396" sldId="456"/>
        </pc:sldMkLst>
        <pc:spChg chg="add mod">
          <ac:chgData name="GOUTOS Dimitris" userId="90e6285b-8bf0-4064-a3a7-6e33c6ffe60c" providerId="ADAL" clId="{EDDB3690-8990-455E-BAF8-B8A9F8E20955}" dt="2022-02-25T11:47:08.941" v="2928"/>
          <ac:spMkLst>
            <pc:docMk/>
            <pc:sldMk cId="1808581396" sldId="456"/>
            <ac:spMk id="9" creationId="{A1B3A020-17C0-4B6F-B2F7-84F0165C989E}"/>
          </ac:spMkLst>
        </pc:spChg>
        <pc:spChg chg="del">
          <ac:chgData name="GOUTOS Dimitris" userId="90e6285b-8bf0-4064-a3a7-6e33c6ffe60c" providerId="ADAL" clId="{EDDB3690-8990-455E-BAF8-B8A9F8E20955}" dt="2022-02-25T11:45:53.162" v="2905" actId="478"/>
          <ac:spMkLst>
            <pc:docMk/>
            <pc:sldMk cId="1808581396" sldId="456"/>
            <ac:spMk id="10" creationId="{C66626DF-387F-40FD-97A8-3FA1238F72E7}"/>
          </ac:spMkLst>
        </pc:spChg>
        <pc:spChg chg="mod">
          <ac:chgData name="GOUTOS Dimitris" userId="90e6285b-8bf0-4064-a3a7-6e33c6ffe60c" providerId="ADAL" clId="{EDDB3690-8990-455E-BAF8-B8A9F8E20955}" dt="2022-02-25T13:40:19.194" v="3423" actId="13926"/>
          <ac:spMkLst>
            <pc:docMk/>
            <pc:sldMk cId="1808581396" sldId="456"/>
            <ac:spMk id="14" creationId="{76AE0100-F885-4FDA-87C0-C417FC233446}"/>
          </ac:spMkLst>
        </pc:spChg>
        <pc:picChg chg="del">
          <ac:chgData name="GOUTOS Dimitris" userId="90e6285b-8bf0-4064-a3a7-6e33c6ffe60c" providerId="ADAL" clId="{EDDB3690-8990-455E-BAF8-B8A9F8E20955}" dt="2022-02-25T11:47:04.902" v="2927" actId="478"/>
          <ac:picMkLst>
            <pc:docMk/>
            <pc:sldMk cId="1808581396" sldId="456"/>
            <ac:picMk id="3" creationId="{D5BC0334-DD80-488A-8634-5D893CEB0BD8}"/>
          </ac:picMkLst>
        </pc:picChg>
        <pc:picChg chg="add mod ord">
          <ac:chgData name="GOUTOS Dimitris" userId="90e6285b-8bf0-4064-a3a7-6e33c6ffe60c" providerId="ADAL" clId="{EDDB3690-8990-455E-BAF8-B8A9F8E20955}" dt="2022-02-25T11:47:03.859" v="2926" actId="167"/>
          <ac:picMkLst>
            <pc:docMk/>
            <pc:sldMk cId="1808581396" sldId="456"/>
            <ac:picMk id="5" creationId="{8B8A16B4-1579-4824-81B0-72C6E97DF765}"/>
          </ac:picMkLst>
        </pc:picChg>
      </pc:sldChg>
      <pc:sldChg chg="addSp delSp modSp add mod">
        <pc:chgData name="GOUTOS Dimitris" userId="90e6285b-8bf0-4064-a3a7-6e33c6ffe60c" providerId="ADAL" clId="{EDDB3690-8990-455E-BAF8-B8A9F8E20955}" dt="2022-02-25T13:40:24.267" v="3424" actId="13926"/>
        <pc:sldMkLst>
          <pc:docMk/>
          <pc:sldMk cId="3735640251" sldId="457"/>
        </pc:sldMkLst>
        <pc:spChg chg="add mod">
          <ac:chgData name="GOUTOS Dimitris" userId="90e6285b-8bf0-4064-a3a7-6e33c6ffe60c" providerId="ADAL" clId="{EDDB3690-8990-455E-BAF8-B8A9F8E20955}" dt="2022-02-25T11:48:55.447" v="2992" actId="14100"/>
          <ac:spMkLst>
            <pc:docMk/>
            <pc:sldMk cId="3735640251" sldId="457"/>
            <ac:spMk id="9" creationId="{33FCC13D-D2D9-4EEA-ABF3-9A7AA1ACABF1}"/>
          </ac:spMkLst>
        </pc:spChg>
        <pc:spChg chg="del">
          <ac:chgData name="GOUTOS Dimitris" userId="90e6285b-8bf0-4064-a3a7-6e33c6ffe60c" providerId="ADAL" clId="{EDDB3690-8990-455E-BAF8-B8A9F8E20955}" dt="2022-02-25T11:45:55.668" v="2906" actId="478"/>
          <ac:spMkLst>
            <pc:docMk/>
            <pc:sldMk cId="3735640251" sldId="457"/>
            <ac:spMk id="10" creationId="{C66626DF-387F-40FD-97A8-3FA1238F72E7}"/>
          </ac:spMkLst>
        </pc:spChg>
        <pc:spChg chg="mod">
          <ac:chgData name="GOUTOS Dimitris" userId="90e6285b-8bf0-4064-a3a7-6e33c6ffe60c" providerId="ADAL" clId="{EDDB3690-8990-455E-BAF8-B8A9F8E20955}" dt="2022-02-25T13:40:24.267" v="3424" actId="13926"/>
          <ac:spMkLst>
            <pc:docMk/>
            <pc:sldMk cId="3735640251" sldId="457"/>
            <ac:spMk id="14" creationId="{76AE0100-F885-4FDA-87C0-C417FC233446}"/>
          </ac:spMkLst>
        </pc:spChg>
        <pc:picChg chg="add mod ord">
          <ac:chgData name="GOUTOS Dimitris" userId="90e6285b-8bf0-4064-a3a7-6e33c6ffe60c" providerId="ADAL" clId="{EDDB3690-8990-455E-BAF8-B8A9F8E20955}" dt="2022-02-25T11:47:43.252" v="2935" actId="167"/>
          <ac:picMkLst>
            <pc:docMk/>
            <pc:sldMk cId="3735640251" sldId="457"/>
            <ac:picMk id="3" creationId="{A81876A0-84E5-4EEA-A280-F8D2331B00CF}"/>
          </ac:picMkLst>
        </pc:picChg>
        <pc:picChg chg="del">
          <ac:chgData name="GOUTOS Dimitris" userId="90e6285b-8bf0-4064-a3a7-6e33c6ffe60c" providerId="ADAL" clId="{EDDB3690-8990-455E-BAF8-B8A9F8E20955}" dt="2022-02-25T11:47:44.083" v="2936" actId="478"/>
          <ac:picMkLst>
            <pc:docMk/>
            <pc:sldMk cId="3735640251" sldId="457"/>
            <ac:picMk id="7" creationId="{0EF401F1-41D6-43AC-9869-6B50038169BB}"/>
          </ac:picMkLst>
        </pc:picChg>
      </pc:sldChg>
      <pc:sldChg chg="addSp delSp modSp add mod">
        <pc:chgData name="GOUTOS Dimitris" userId="90e6285b-8bf0-4064-a3a7-6e33c6ffe60c" providerId="ADAL" clId="{EDDB3690-8990-455E-BAF8-B8A9F8E20955}" dt="2022-02-25T13:40:31.638" v="3426" actId="13926"/>
        <pc:sldMkLst>
          <pc:docMk/>
          <pc:sldMk cId="416192674" sldId="458"/>
        </pc:sldMkLst>
        <pc:spChg chg="del">
          <ac:chgData name="GOUTOS Dimitris" userId="90e6285b-8bf0-4064-a3a7-6e33c6ffe60c" providerId="ADAL" clId="{EDDB3690-8990-455E-BAF8-B8A9F8E20955}" dt="2022-02-25T11:46:01.118" v="2908" actId="478"/>
          <ac:spMkLst>
            <pc:docMk/>
            <pc:sldMk cId="416192674" sldId="458"/>
            <ac:spMk id="10" creationId="{98970FBB-118F-4151-8B01-19DF8E4312C6}"/>
          </ac:spMkLst>
        </pc:spChg>
        <pc:spChg chg="mod">
          <ac:chgData name="GOUTOS Dimitris" userId="90e6285b-8bf0-4064-a3a7-6e33c6ffe60c" providerId="ADAL" clId="{EDDB3690-8990-455E-BAF8-B8A9F8E20955}" dt="2022-02-25T13:40:31.638" v="3426" actId="13926"/>
          <ac:spMkLst>
            <pc:docMk/>
            <pc:sldMk cId="416192674" sldId="458"/>
            <ac:spMk id="14" creationId="{76AE0100-F885-4FDA-87C0-C417FC233446}"/>
          </ac:spMkLst>
        </pc:spChg>
        <pc:picChg chg="del">
          <ac:chgData name="GOUTOS Dimitris" userId="90e6285b-8bf0-4064-a3a7-6e33c6ffe60c" providerId="ADAL" clId="{EDDB3690-8990-455E-BAF8-B8A9F8E20955}" dt="2022-02-25T11:49:40.215" v="3007" actId="478"/>
          <ac:picMkLst>
            <pc:docMk/>
            <pc:sldMk cId="416192674" sldId="458"/>
            <ac:picMk id="3" creationId="{3AED0DAB-8A78-4631-A9C1-3685E52C9ECC}"/>
          </ac:picMkLst>
        </pc:picChg>
        <pc:picChg chg="add mod ord">
          <ac:chgData name="GOUTOS Dimitris" userId="90e6285b-8bf0-4064-a3a7-6e33c6ffe60c" providerId="ADAL" clId="{EDDB3690-8990-455E-BAF8-B8A9F8E20955}" dt="2022-02-25T11:49:39.448" v="3006" actId="167"/>
          <ac:picMkLst>
            <pc:docMk/>
            <pc:sldMk cId="416192674" sldId="458"/>
            <ac:picMk id="5" creationId="{4E307F2A-B029-44E1-88E8-8697A48198E1}"/>
          </ac:picMkLst>
        </pc:picChg>
      </pc:sldChg>
      <pc:sldChg chg="addSp delSp modSp add mod">
        <pc:chgData name="GOUTOS Dimitris" userId="90e6285b-8bf0-4064-a3a7-6e33c6ffe60c" providerId="ADAL" clId="{EDDB3690-8990-455E-BAF8-B8A9F8E20955}" dt="2022-02-25T13:40:38.155" v="3427" actId="13926"/>
        <pc:sldMkLst>
          <pc:docMk/>
          <pc:sldMk cId="2857330325" sldId="459"/>
        </pc:sldMkLst>
        <pc:spChg chg="del">
          <ac:chgData name="GOUTOS Dimitris" userId="90e6285b-8bf0-4064-a3a7-6e33c6ffe60c" providerId="ADAL" clId="{EDDB3690-8990-455E-BAF8-B8A9F8E20955}" dt="2022-02-25T11:46:02.926" v="2909" actId="478"/>
          <ac:spMkLst>
            <pc:docMk/>
            <pc:sldMk cId="2857330325" sldId="459"/>
            <ac:spMk id="10" creationId="{98970FBB-118F-4151-8B01-19DF8E4312C6}"/>
          </ac:spMkLst>
        </pc:spChg>
        <pc:spChg chg="mod">
          <ac:chgData name="GOUTOS Dimitris" userId="90e6285b-8bf0-4064-a3a7-6e33c6ffe60c" providerId="ADAL" clId="{EDDB3690-8990-455E-BAF8-B8A9F8E20955}" dt="2022-02-25T13:40:38.155" v="3427" actId="13926"/>
          <ac:spMkLst>
            <pc:docMk/>
            <pc:sldMk cId="2857330325" sldId="459"/>
            <ac:spMk id="14" creationId="{76AE0100-F885-4FDA-87C0-C417FC233446}"/>
          </ac:spMkLst>
        </pc:spChg>
        <pc:picChg chg="del">
          <ac:chgData name="GOUTOS Dimitris" userId="90e6285b-8bf0-4064-a3a7-6e33c6ffe60c" providerId="ADAL" clId="{EDDB3690-8990-455E-BAF8-B8A9F8E20955}" dt="2022-02-25T11:49:56.906" v="3015" actId="478"/>
          <ac:picMkLst>
            <pc:docMk/>
            <pc:sldMk cId="2857330325" sldId="459"/>
            <ac:picMk id="3" creationId="{3AED0DAB-8A78-4631-A9C1-3685E52C9ECC}"/>
          </ac:picMkLst>
        </pc:picChg>
        <pc:picChg chg="add mod ord">
          <ac:chgData name="GOUTOS Dimitris" userId="90e6285b-8bf0-4064-a3a7-6e33c6ffe60c" providerId="ADAL" clId="{EDDB3690-8990-455E-BAF8-B8A9F8E20955}" dt="2022-02-25T11:49:56.137" v="3014" actId="167"/>
          <ac:picMkLst>
            <pc:docMk/>
            <pc:sldMk cId="2857330325" sldId="459"/>
            <ac:picMk id="5" creationId="{9E1DB0F5-5663-4BC0-9546-CFC0C41539D5}"/>
          </ac:picMkLst>
        </pc:picChg>
      </pc:sldChg>
      <pc:sldChg chg="addSp delSp modSp add mod ord">
        <pc:chgData name="GOUTOS Dimitris" userId="90e6285b-8bf0-4064-a3a7-6e33c6ffe60c" providerId="ADAL" clId="{EDDB3690-8990-455E-BAF8-B8A9F8E20955}" dt="2022-02-25T13:55:03.107" v="3663" actId="1076"/>
        <pc:sldMkLst>
          <pc:docMk/>
          <pc:sldMk cId="2915857832" sldId="460"/>
        </pc:sldMkLst>
        <pc:spChg chg="del">
          <ac:chgData name="GOUTOS Dimitris" userId="90e6285b-8bf0-4064-a3a7-6e33c6ffe60c" providerId="ADAL" clId="{EDDB3690-8990-455E-BAF8-B8A9F8E20955}" dt="2022-02-25T13:17:25.730" v="3085" actId="478"/>
          <ac:spMkLst>
            <pc:docMk/>
            <pc:sldMk cId="2915857832" sldId="460"/>
            <ac:spMk id="9" creationId="{8899869A-ED0A-41D8-91DC-BEC00B93C993}"/>
          </ac:spMkLst>
        </pc:spChg>
        <pc:spChg chg="del">
          <ac:chgData name="GOUTOS Dimitris" userId="90e6285b-8bf0-4064-a3a7-6e33c6ffe60c" providerId="ADAL" clId="{EDDB3690-8990-455E-BAF8-B8A9F8E20955}" dt="2022-02-25T13:17:26.654" v="3086" actId="478"/>
          <ac:spMkLst>
            <pc:docMk/>
            <pc:sldMk cId="2915857832" sldId="460"/>
            <ac:spMk id="10" creationId="{BA5FE26A-7241-4557-B4A4-CEC4EA88AB70}"/>
          </ac:spMkLst>
        </pc:spChg>
        <pc:spChg chg="del mod">
          <ac:chgData name="GOUTOS Dimitris" userId="90e6285b-8bf0-4064-a3a7-6e33c6ffe60c" providerId="ADAL" clId="{EDDB3690-8990-455E-BAF8-B8A9F8E20955}" dt="2022-02-25T13:17:35.441" v="3090" actId="478"/>
          <ac:spMkLst>
            <pc:docMk/>
            <pc:sldMk cId="2915857832" sldId="460"/>
            <ac:spMk id="11" creationId="{2B995843-CB40-421E-B18F-01FEEBC18280}"/>
          </ac:spMkLst>
        </pc:spChg>
        <pc:spChg chg="add mod">
          <ac:chgData name="GOUTOS Dimitris" userId="90e6285b-8bf0-4064-a3a7-6e33c6ffe60c" providerId="ADAL" clId="{EDDB3690-8990-455E-BAF8-B8A9F8E20955}" dt="2022-02-25T13:51:56.548" v="3592" actId="1076"/>
          <ac:spMkLst>
            <pc:docMk/>
            <pc:sldMk cId="2915857832" sldId="460"/>
            <ac:spMk id="12" creationId="{EEA4872C-22B6-4443-814B-7CF44831C896}"/>
          </ac:spMkLst>
        </pc:spChg>
        <pc:spChg chg="add del mod">
          <ac:chgData name="GOUTOS Dimitris" userId="90e6285b-8bf0-4064-a3a7-6e33c6ffe60c" providerId="ADAL" clId="{EDDB3690-8990-455E-BAF8-B8A9F8E20955}" dt="2022-02-25T13:41:36.708" v="3443" actId="478"/>
          <ac:spMkLst>
            <pc:docMk/>
            <pc:sldMk cId="2915857832" sldId="460"/>
            <ac:spMk id="13" creationId="{A3DF4EED-9A39-4E28-88C5-0B0868B8C81E}"/>
          </ac:spMkLst>
        </pc:spChg>
        <pc:spChg chg="mod">
          <ac:chgData name="GOUTOS Dimitris" userId="90e6285b-8bf0-4064-a3a7-6e33c6ffe60c" providerId="ADAL" clId="{EDDB3690-8990-455E-BAF8-B8A9F8E20955}" dt="2022-02-25T13:48:00.796" v="3547" actId="13926"/>
          <ac:spMkLst>
            <pc:docMk/>
            <pc:sldMk cId="2915857832" sldId="460"/>
            <ac:spMk id="14" creationId="{76AE0100-F885-4FDA-87C0-C417FC233446}"/>
          </ac:spMkLst>
        </pc:spChg>
        <pc:spChg chg="add mod">
          <ac:chgData name="GOUTOS Dimitris" userId="90e6285b-8bf0-4064-a3a7-6e33c6ffe60c" providerId="ADAL" clId="{EDDB3690-8990-455E-BAF8-B8A9F8E20955}" dt="2022-02-25T13:51:49.976" v="3591" actId="1076"/>
          <ac:spMkLst>
            <pc:docMk/>
            <pc:sldMk cId="2915857832" sldId="460"/>
            <ac:spMk id="15" creationId="{8CEEE415-A24E-4F95-9D6D-C2756E60A805}"/>
          </ac:spMkLst>
        </pc:spChg>
        <pc:spChg chg="add del mod">
          <ac:chgData name="GOUTOS Dimitris" userId="90e6285b-8bf0-4064-a3a7-6e33c6ffe60c" providerId="ADAL" clId="{EDDB3690-8990-455E-BAF8-B8A9F8E20955}" dt="2022-02-25T13:51:10.137" v="3585" actId="478"/>
          <ac:spMkLst>
            <pc:docMk/>
            <pc:sldMk cId="2915857832" sldId="460"/>
            <ac:spMk id="16" creationId="{D4001543-27A7-4CEB-8568-07228E7B6A83}"/>
          </ac:spMkLst>
        </pc:spChg>
        <pc:spChg chg="del mod">
          <ac:chgData name="GOUTOS Dimitris" userId="90e6285b-8bf0-4064-a3a7-6e33c6ffe60c" providerId="ADAL" clId="{EDDB3690-8990-455E-BAF8-B8A9F8E20955}" dt="2022-02-25T13:45:57.066" v="3511" actId="478"/>
          <ac:spMkLst>
            <pc:docMk/>
            <pc:sldMk cId="2915857832" sldId="460"/>
            <ac:spMk id="17" creationId="{A428EE0E-31AC-45EB-8990-DDF1FF84FD03}"/>
          </ac:spMkLst>
        </pc:spChg>
        <pc:spChg chg="add del mod">
          <ac:chgData name="GOUTOS Dimitris" userId="90e6285b-8bf0-4064-a3a7-6e33c6ffe60c" providerId="ADAL" clId="{EDDB3690-8990-455E-BAF8-B8A9F8E20955}" dt="2022-02-25T13:46:30.626" v="3519" actId="478"/>
          <ac:spMkLst>
            <pc:docMk/>
            <pc:sldMk cId="2915857832" sldId="460"/>
            <ac:spMk id="18" creationId="{8CE7DE5C-21EC-4468-BD28-94E9DAA07315}"/>
          </ac:spMkLst>
        </pc:spChg>
        <pc:spChg chg="add del">
          <ac:chgData name="GOUTOS Dimitris" userId="90e6285b-8bf0-4064-a3a7-6e33c6ffe60c" providerId="ADAL" clId="{EDDB3690-8990-455E-BAF8-B8A9F8E20955}" dt="2022-02-25T13:50:39.738" v="3580" actId="22"/>
          <ac:spMkLst>
            <pc:docMk/>
            <pc:sldMk cId="2915857832" sldId="460"/>
            <ac:spMk id="19" creationId="{2F6491BB-5973-4AE0-955E-086E67CE5AE5}"/>
          </ac:spMkLst>
        </pc:spChg>
        <pc:spChg chg="add mod">
          <ac:chgData name="GOUTOS Dimitris" userId="90e6285b-8bf0-4064-a3a7-6e33c6ffe60c" providerId="ADAL" clId="{EDDB3690-8990-455E-BAF8-B8A9F8E20955}" dt="2022-02-25T13:55:03.107" v="3663" actId="1076"/>
          <ac:spMkLst>
            <pc:docMk/>
            <pc:sldMk cId="2915857832" sldId="460"/>
            <ac:spMk id="20" creationId="{2013AEF9-5604-4557-B686-0C2CB3455A25}"/>
          </ac:spMkLst>
        </pc:spChg>
      </pc:sldChg>
      <pc:sldChg chg="delSp modSp add mod">
        <pc:chgData name="GOUTOS Dimitris" userId="90e6285b-8bf0-4064-a3a7-6e33c6ffe60c" providerId="ADAL" clId="{EDDB3690-8990-455E-BAF8-B8A9F8E20955}" dt="2022-02-25T14:24:32.494" v="3668" actId="20577"/>
        <pc:sldMkLst>
          <pc:docMk/>
          <pc:sldMk cId="1785315282" sldId="461"/>
        </pc:sldMkLst>
        <pc:spChg chg="mod">
          <ac:chgData name="GOUTOS Dimitris" userId="90e6285b-8bf0-4064-a3a7-6e33c6ffe60c" providerId="ADAL" clId="{EDDB3690-8990-455E-BAF8-B8A9F8E20955}" dt="2022-02-25T14:24:32.494" v="3668" actId="20577"/>
          <ac:spMkLst>
            <pc:docMk/>
            <pc:sldMk cId="1785315282" sldId="461"/>
            <ac:spMk id="12" creationId="{EEA4872C-22B6-4443-814B-7CF44831C896}"/>
          </ac:spMkLst>
        </pc:spChg>
        <pc:spChg chg="mod">
          <ac:chgData name="GOUTOS Dimitris" userId="90e6285b-8bf0-4064-a3a7-6e33c6ffe60c" providerId="ADAL" clId="{EDDB3690-8990-455E-BAF8-B8A9F8E20955}" dt="2022-02-25T13:55:27.864" v="3665" actId="20577"/>
          <ac:spMkLst>
            <pc:docMk/>
            <pc:sldMk cId="1785315282" sldId="461"/>
            <ac:spMk id="14" creationId="{76AE0100-F885-4FDA-87C0-C417FC233446}"/>
          </ac:spMkLst>
        </pc:spChg>
        <pc:spChg chg="del">
          <ac:chgData name="GOUTOS Dimitris" userId="90e6285b-8bf0-4064-a3a7-6e33c6ffe60c" providerId="ADAL" clId="{EDDB3690-8990-455E-BAF8-B8A9F8E20955}" dt="2022-02-25T13:52:09.265" v="3593" actId="478"/>
          <ac:spMkLst>
            <pc:docMk/>
            <pc:sldMk cId="1785315282" sldId="461"/>
            <ac:spMk id="16" creationId="{D4001543-27A7-4CEB-8568-07228E7B6A83}"/>
          </ac:spMkLst>
        </pc:spChg>
      </pc:sldChg>
      <pc:sldChg chg="add del">
        <pc:chgData name="GOUTOS Dimitris" userId="90e6285b-8bf0-4064-a3a7-6e33c6ffe60c" providerId="ADAL" clId="{EDDB3690-8990-455E-BAF8-B8A9F8E20955}" dt="2022-02-25T13:48:36.159" v="3550"/>
        <pc:sldMkLst>
          <pc:docMk/>
          <pc:sldMk cId="850999750" sldId="462"/>
        </pc:sldMkLst>
      </pc:sldChg>
    </pc:docChg>
  </pc:docChgLst>
  <pc:docChgLst>
    <pc:chgData name="GOUTOS Dimitris" userId="90e6285b-8bf0-4064-a3a7-6e33c6ffe60c" providerId="ADAL" clId="{495528DC-949C-42C7-A2D0-85A05953539A}"/>
    <pc:docChg chg="undo redo custSel addSld delSld modSld sldOrd">
      <pc:chgData name="GOUTOS Dimitris" userId="90e6285b-8bf0-4064-a3a7-6e33c6ffe60c" providerId="ADAL" clId="{495528DC-949C-42C7-A2D0-85A05953539A}" dt="2022-02-24T16:25:53.201" v="4874" actId="1076"/>
      <pc:docMkLst>
        <pc:docMk/>
      </pc:docMkLst>
      <pc:sldChg chg="modSp mod">
        <pc:chgData name="GOUTOS Dimitris" userId="90e6285b-8bf0-4064-a3a7-6e33c6ffe60c" providerId="ADAL" clId="{495528DC-949C-42C7-A2D0-85A05953539A}" dt="2022-02-24T10:01:27.818" v="1521" actId="255"/>
        <pc:sldMkLst>
          <pc:docMk/>
          <pc:sldMk cId="2524983189" sldId="363"/>
        </pc:sldMkLst>
        <pc:graphicFrameChg chg="modGraphic">
          <ac:chgData name="GOUTOS Dimitris" userId="90e6285b-8bf0-4064-a3a7-6e33c6ffe60c" providerId="ADAL" clId="{495528DC-949C-42C7-A2D0-85A05953539A}" dt="2022-02-24T10:01:27.818" v="1521" actId="255"/>
          <ac:graphicFrameMkLst>
            <pc:docMk/>
            <pc:sldMk cId="2524983189" sldId="363"/>
            <ac:graphicFrameMk id="7" creationId="{39DF5272-4EB9-49E5-AA18-41FAFA70DF4F}"/>
          </ac:graphicFrameMkLst>
        </pc:graphicFrameChg>
      </pc:sldChg>
      <pc:sldChg chg="addSp delSp modSp mod">
        <pc:chgData name="GOUTOS Dimitris" userId="90e6285b-8bf0-4064-a3a7-6e33c6ffe60c" providerId="ADAL" clId="{495528DC-949C-42C7-A2D0-85A05953539A}" dt="2022-02-24T16:25:53.201" v="4874" actId="1076"/>
        <pc:sldMkLst>
          <pc:docMk/>
          <pc:sldMk cId="1997731448" sldId="367"/>
        </pc:sldMkLst>
        <pc:spChg chg="del">
          <ac:chgData name="GOUTOS Dimitris" userId="90e6285b-8bf0-4064-a3a7-6e33c6ffe60c" providerId="ADAL" clId="{495528DC-949C-42C7-A2D0-85A05953539A}" dt="2022-02-24T16:25:50.833" v="4873" actId="478"/>
          <ac:spMkLst>
            <pc:docMk/>
            <pc:sldMk cId="1997731448" sldId="367"/>
            <ac:spMk id="6" creationId="{95AE61E0-BD1E-4E25-B64E-6207BAFC4C5E}"/>
          </ac:spMkLst>
        </pc:spChg>
        <pc:picChg chg="del">
          <ac:chgData name="GOUTOS Dimitris" userId="90e6285b-8bf0-4064-a3a7-6e33c6ffe60c" providerId="ADAL" clId="{495528DC-949C-42C7-A2D0-85A05953539A}" dt="2022-02-24T16:25:45.821" v="4871" actId="478"/>
          <ac:picMkLst>
            <pc:docMk/>
            <pc:sldMk cId="1997731448" sldId="367"/>
            <ac:picMk id="5" creationId="{5E6B2E0E-B567-4D2B-93E8-DC8A85D52A09}"/>
          </ac:picMkLst>
        </pc:picChg>
        <pc:picChg chg="add mod">
          <ac:chgData name="GOUTOS Dimitris" userId="90e6285b-8bf0-4064-a3a7-6e33c6ffe60c" providerId="ADAL" clId="{495528DC-949C-42C7-A2D0-85A05953539A}" dt="2022-02-24T16:25:53.201" v="4874" actId="1076"/>
          <ac:picMkLst>
            <pc:docMk/>
            <pc:sldMk cId="1997731448" sldId="367"/>
            <ac:picMk id="7" creationId="{8F126B0A-5FB0-4734-91BE-656BB38C2AB3}"/>
          </ac:picMkLst>
        </pc:picChg>
      </pc:sldChg>
      <pc:sldChg chg="modSp mod">
        <pc:chgData name="GOUTOS Dimitris" userId="90e6285b-8bf0-4064-a3a7-6e33c6ffe60c" providerId="ADAL" clId="{495528DC-949C-42C7-A2D0-85A05953539A}" dt="2022-02-24T15:41:27.122" v="4870" actId="13926"/>
        <pc:sldMkLst>
          <pc:docMk/>
          <pc:sldMk cId="2766965557" sldId="395"/>
        </pc:sldMkLst>
        <pc:spChg chg="mod">
          <ac:chgData name="GOUTOS Dimitris" userId="90e6285b-8bf0-4064-a3a7-6e33c6ffe60c" providerId="ADAL" clId="{495528DC-949C-42C7-A2D0-85A05953539A}" dt="2022-02-24T15:41:27.122" v="4870" actId="13926"/>
          <ac:spMkLst>
            <pc:docMk/>
            <pc:sldMk cId="2766965557" sldId="395"/>
            <ac:spMk id="10" creationId="{0B5D86C4-71C1-4D15-8BDE-3E537E877F04}"/>
          </ac:spMkLst>
        </pc:spChg>
      </pc:sldChg>
      <pc:sldChg chg="addSp modSp add mod">
        <pc:chgData name="GOUTOS Dimitris" userId="90e6285b-8bf0-4064-a3a7-6e33c6ffe60c" providerId="ADAL" clId="{495528DC-949C-42C7-A2D0-85A05953539A}" dt="2022-02-24T08:21:16.484" v="990" actId="1076"/>
        <pc:sldMkLst>
          <pc:docMk/>
          <pc:sldMk cId="3457268917" sldId="401"/>
        </pc:sldMkLst>
        <pc:spChg chg="mod">
          <ac:chgData name="GOUTOS Dimitris" userId="90e6285b-8bf0-4064-a3a7-6e33c6ffe60c" providerId="ADAL" clId="{495528DC-949C-42C7-A2D0-85A05953539A}" dt="2022-02-24T08:21:06.504" v="989" actId="20577"/>
          <ac:spMkLst>
            <pc:docMk/>
            <pc:sldMk cId="3457268917" sldId="401"/>
            <ac:spMk id="5" creationId="{C57EF4B0-655B-45CB-BE82-1ACA659E5908}"/>
          </ac:spMkLst>
        </pc:spChg>
        <pc:spChg chg="mod">
          <ac:chgData name="GOUTOS Dimitris" userId="90e6285b-8bf0-4064-a3a7-6e33c6ffe60c" providerId="ADAL" clId="{495528DC-949C-42C7-A2D0-85A05953539A}" dt="2022-02-24T07:35:36.555" v="204" actId="1076"/>
          <ac:spMkLst>
            <pc:docMk/>
            <pc:sldMk cId="3457268917" sldId="401"/>
            <ac:spMk id="6" creationId="{D29A8952-AB54-4AD6-B7E4-C5F8A1A8F62A}"/>
          </ac:spMkLst>
        </pc:spChg>
        <pc:spChg chg="add mod">
          <ac:chgData name="GOUTOS Dimitris" userId="90e6285b-8bf0-4064-a3a7-6e33c6ffe60c" providerId="ADAL" clId="{495528DC-949C-42C7-A2D0-85A05953539A}" dt="2022-02-24T08:21:16.484" v="990" actId="1076"/>
          <ac:spMkLst>
            <pc:docMk/>
            <pc:sldMk cId="3457268917" sldId="401"/>
            <ac:spMk id="9" creationId="{B0980479-4E7E-4FF3-817C-459E9A5E0581}"/>
          </ac:spMkLst>
        </pc:spChg>
        <pc:spChg chg="mod">
          <ac:chgData name="GOUTOS Dimitris" userId="90e6285b-8bf0-4064-a3a7-6e33c6ffe60c" providerId="ADAL" clId="{495528DC-949C-42C7-A2D0-85A05953539A}" dt="2022-02-24T07:35:40.332" v="205" actId="1076"/>
          <ac:spMkLst>
            <pc:docMk/>
            <pc:sldMk cId="3457268917" sldId="401"/>
            <ac:spMk id="11" creationId="{C93A9AA0-A3A6-49F4-BA8B-49136DDB4B70}"/>
          </ac:spMkLst>
        </pc:spChg>
        <pc:spChg chg="mod">
          <ac:chgData name="GOUTOS Dimitris" userId="90e6285b-8bf0-4064-a3a7-6e33c6ffe60c" providerId="ADAL" clId="{495528DC-949C-42C7-A2D0-85A05953539A}" dt="2022-02-24T07:38:28.807" v="516" actId="20577"/>
          <ac:spMkLst>
            <pc:docMk/>
            <pc:sldMk cId="3457268917" sldId="401"/>
            <ac:spMk id="14" creationId="{76AE0100-F885-4FDA-87C0-C417FC233446}"/>
          </ac:spMkLst>
        </pc:spChg>
      </pc:sldChg>
      <pc:sldChg chg="addSp delSp modSp add mod">
        <pc:chgData name="GOUTOS Dimitris" userId="90e6285b-8bf0-4064-a3a7-6e33c6ffe60c" providerId="ADAL" clId="{495528DC-949C-42C7-A2D0-85A05953539A}" dt="2022-02-24T07:50:35.288" v="764" actId="13926"/>
        <pc:sldMkLst>
          <pc:docMk/>
          <pc:sldMk cId="985756304" sldId="402"/>
        </pc:sldMkLst>
        <pc:spChg chg="add mod">
          <ac:chgData name="GOUTOS Dimitris" userId="90e6285b-8bf0-4064-a3a7-6e33c6ffe60c" providerId="ADAL" clId="{495528DC-949C-42C7-A2D0-85A05953539A}" dt="2022-02-24T07:48:21.623" v="716" actId="255"/>
          <ac:spMkLst>
            <pc:docMk/>
            <pc:sldMk cId="985756304" sldId="402"/>
            <ac:spMk id="6" creationId="{3036A776-E989-4442-ACAB-24D4E5942A40}"/>
          </ac:spMkLst>
        </pc:spChg>
        <pc:spChg chg="add mod">
          <ac:chgData name="GOUTOS Dimitris" userId="90e6285b-8bf0-4064-a3a7-6e33c6ffe60c" providerId="ADAL" clId="{495528DC-949C-42C7-A2D0-85A05953539A}" dt="2022-02-24T07:49:24.991" v="737" actId="20577"/>
          <ac:spMkLst>
            <pc:docMk/>
            <pc:sldMk cId="985756304" sldId="402"/>
            <ac:spMk id="7" creationId="{7C038739-F25F-47B4-B585-6F42BAAB8066}"/>
          </ac:spMkLst>
        </pc:spChg>
        <pc:spChg chg="del">
          <ac:chgData name="GOUTOS Dimitris" userId="90e6285b-8bf0-4064-a3a7-6e33c6ffe60c" providerId="ADAL" clId="{495528DC-949C-42C7-A2D0-85A05953539A}" dt="2022-02-24T07:40:02.424" v="561" actId="478"/>
          <ac:spMkLst>
            <pc:docMk/>
            <pc:sldMk cId="985756304" sldId="402"/>
            <ac:spMk id="11" creationId="{A86D741B-140F-4DE5-853C-C94E33E1C531}"/>
          </ac:spMkLst>
        </pc:spChg>
        <pc:spChg chg="mod">
          <ac:chgData name="GOUTOS Dimitris" userId="90e6285b-8bf0-4064-a3a7-6e33c6ffe60c" providerId="ADAL" clId="{495528DC-949C-42C7-A2D0-85A05953539A}" dt="2022-02-24T07:50:35.288" v="764" actId="13926"/>
          <ac:spMkLst>
            <pc:docMk/>
            <pc:sldMk cId="985756304" sldId="402"/>
            <ac:spMk id="14" creationId="{76AE0100-F885-4FDA-87C0-C417FC233446}"/>
          </ac:spMkLst>
        </pc:spChg>
      </pc:sldChg>
      <pc:sldChg chg="add del">
        <pc:chgData name="GOUTOS Dimitris" userId="90e6285b-8bf0-4064-a3a7-6e33c6ffe60c" providerId="ADAL" clId="{495528DC-949C-42C7-A2D0-85A05953539A}" dt="2022-02-24T07:44:17.681" v="611" actId="47"/>
        <pc:sldMkLst>
          <pc:docMk/>
          <pc:sldMk cId="211115434" sldId="403"/>
        </pc:sldMkLst>
      </pc:sldChg>
      <pc:sldChg chg="addSp delSp modSp add mod">
        <pc:chgData name="GOUTOS Dimitris" userId="90e6285b-8bf0-4064-a3a7-6e33c6ffe60c" providerId="ADAL" clId="{495528DC-949C-42C7-A2D0-85A05953539A}" dt="2022-02-24T08:24:55.823" v="993" actId="1076"/>
        <pc:sldMkLst>
          <pc:docMk/>
          <pc:sldMk cId="2565894051" sldId="403"/>
        </pc:sldMkLst>
        <pc:spChg chg="add mod">
          <ac:chgData name="GOUTOS Dimitris" userId="90e6285b-8bf0-4064-a3a7-6e33c6ffe60c" providerId="ADAL" clId="{495528DC-949C-42C7-A2D0-85A05953539A}" dt="2022-02-24T07:45:39.623" v="634" actId="1076"/>
          <ac:spMkLst>
            <pc:docMk/>
            <pc:sldMk cId="2565894051" sldId="403"/>
            <ac:spMk id="2" creationId="{A63702DA-A550-4585-B72F-3DB178F30B2A}"/>
          </ac:spMkLst>
        </pc:spChg>
        <pc:spChg chg="del">
          <ac:chgData name="GOUTOS Dimitris" userId="90e6285b-8bf0-4064-a3a7-6e33c6ffe60c" providerId="ADAL" clId="{495528DC-949C-42C7-A2D0-85A05953539A}" dt="2022-02-24T07:45:46.955" v="636" actId="478"/>
          <ac:spMkLst>
            <pc:docMk/>
            <pc:sldMk cId="2565894051" sldId="403"/>
            <ac:spMk id="6" creationId="{3036A776-E989-4442-ACAB-24D4E5942A40}"/>
          </ac:spMkLst>
        </pc:spChg>
        <pc:spChg chg="mod">
          <ac:chgData name="GOUTOS Dimitris" userId="90e6285b-8bf0-4064-a3a7-6e33c6ffe60c" providerId="ADAL" clId="{495528DC-949C-42C7-A2D0-85A05953539A}" dt="2022-02-24T08:24:55.823" v="993" actId="1076"/>
          <ac:spMkLst>
            <pc:docMk/>
            <pc:sldMk cId="2565894051" sldId="403"/>
            <ac:spMk id="7" creationId="{7C038739-F25F-47B4-B585-6F42BAAB8066}"/>
          </ac:spMkLst>
        </pc:spChg>
        <pc:spChg chg="mod">
          <ac:chgData name="GOUTOS Dimitris" userId="90e6285b-8bf0-4064-a3a7-6e33c6ffe60c" providerId="ADAL" clId="{495528DC-949C-42C7-A2D0-85A05953539A}" dt="2022-02-24T07:50:39.586" v="765" actId="13926"/>
          <ac:spMkLst>
            <pc:docMk/>
            <pc:sldMk cId="2565894051" sldId="403"/>
            <ac:spMk id="14" creationId="{76AE0100-F885-4FDA-87C0-C417FC233446}"/>
          </ac:spMkLst>
        </pc:spChg>
        <pc:graphicFrameChg chg="add mod">
          <ac:chgData name="GOUTOS Dimitris" userId="90e6285b-8bf0-4064-a3a7-6e33c6ffe60c" providerId="ADAL" clId="{495528DC-949C-42C7-A2D0-85A05953539A}" dt="2022-02-24T08:14:27.862" v="970" actId="1076"/>
          <ac:graphicFrameMkLst>
            <pc:docMk/>
            <pc:sldMk cId="2565894051" sldId="403"/>
            <ac:graphicFrameMk id="3" creationId="{C7801F9B-66AD-4BC5-976D-BFFF7E290C67}"/>
          </ac:graphicFrameMkLst>
        </pc:graphicFrameChg>
        <pc:graphicFrameChg chg="add del">
          <ac:chgData name="GOUTOS Dimitris" userId="90e6285b-8bf0-4064-a3a7-6e33c6ffe60c" providerId="ADAL" clId="{495528DC-949C-42C7-A2D0-85A05953539A}" dt="2022-02-24T08:05:27.734" v="855" actId="3680"/>
          <ac:graphicFrameMkLst>
            <pc:docMk/>
            <pc:sldMk cId="2565894051" sldId="403"/>
            <ac:graphicFrameMk id="5" creationId="{2EDD1421-E741-456E-B0E2-554B1576A825}"/>
          </ac:graphicFrameMkLst>
        </pc:graphicFrameChg>
        <pc:graphicFrameChg chg="add mod modGraphic">
          <ac:chgData name="GOUTOS Dimitris" userId="90e6285b-8bf0-4064-a3a7-6e33c6ffe60c" providerId="ADAL" clId="{495528DC-949C-42C7-A2D0-85A05953539A}" dt="2022-02-24T08:14:19.841" v="969" actId="1076"/>
          <ac:graphicFrameMkLst>
            <pc:docMk/>
            <pc:sldMk cId="2565894051" sldId="403"/>
            <ac:graphicFrameMk id="9" creationId="{84F4309A-5C35-4B29-8D93-7AB085E84820}"/>
          </ac:graphicFrameMkLst>
        </pc:graphicFrameChg>
        <pc:graphicFrameChg chg="add del mod">
          <ac:chgData name="GOUTOS Dimitris" userId="90e6285b-8bf0-4064-a3a7-6e33c6ffe60c" providerId="ADAL" clId="{495528DC-949C-42C7-A2D0-85A05953539A}" dt="2022-02-24T08:10:32.833" v="918"/>
          <ac:graphicFrameMkLst>
            <pc:docMk/>
            <pc:sldMk cId="2565894051" sldId="403"/>
            <ac:graphicFrameMk id="10" creationId="{9D8F7073-F37A-488E-9436-946DCBB18EE1}"/>
          </ac:graphicFrameMkLst>
        </pc:graphicFrameChg>
      </pc:sldChg>
      <pc:sldChg chg="addSp delSp modSp add mod">
        <pc:chgData name="GOUTOS Dimitris" userId="90e6285b-8bf0-4064-a3a7-6e33c6ffe60c" providerId="ADAL" clId="{495528DC-949C-42C7-A2D0-85A05953539A}" dt="2022-02-24T09:52:48.195" v="1495" actId="1076"/>
        <pc:sldMkLst>
          <pc:docMk/>
          <pc:sldMk cId="2835386340" sldId="404"/>
        </pc:sldMkLst>
        <pc:spChg chg="add del">
          <ac:chgData name="GOUTOS Dimitris" userId="90e6285b-8bf0-4064-a3a7-6e33c6ffe60c" providerId="ADAL" clId="{495528DC-949C-42C7-A2D0-85A05953539A}" dt="2022-02-24T09:50:33.953" v="1487" actId="478"/>
          <ac:spMkLst>
            <pc:docMk/>
            <pc:sldMk cId="2835386340" sldId="404"/>
            <ac:spMk id="2" creationId="{0FA94B51-2759-4012-B411-60D6CA77FB1D}"/>
          </ac:spMkLst>
        </pc:spChg>
        <pc:spChg chg="mod">
          <ac:chgData name="GOUTOS Dimitris" userId="90e6285b-8bf0-4064-a3a7-6e33c6ffe60c" providerId="ADAL" clId="{495528DC-949C-42C7-A2D0-85A05953539A}" dt="2022-02-24T09:00:38.582" v="1027" actId="1037"/>
          <ac:spMkLst>
            <pc:docMk/>
            <pc:sldMk cId="2835386340" sldId="404"/>
            <ac:spMk id="5" creationId="{C57EF4B0-655B-45CB-BE82-1ACA659E5908}"/>
          </ac:spMkLst>
        </pc:spChg>
        <pc:spChg chg="mod">
          <ac:chgData name="GOUTOS Dimitris" userId="90e6285b-8bf0-4064-a3a7-6e33c6ffe60c" providerId="ADAL" clId="{495528DC-949C-42C7-A2D0-85A05953539A}" dt="2022-02-24T09:00:38.582" v="1027" actId="1037"/>
          <ac:spMkLst>
            <pc:docMk/>
            <pc:sldMk cId="2835386340" sldId="404"/>
            <ac:spMk id="6" creationId="{D29A8952-AB54-4AD6-B7E4-C5F8A1A8F62A}"/>
          </ac:spMkLst>
        </pc:spChg>
        <pc:spChg chg="add mod">
          <ac:chgData name="GOUTOS Dimitris" userId="90e6285b-8bf0-4064-a3a7-6e33c6ffe60c" providerId="ADAL" clId="{495528DC-949C-42C7-A2D0-85A05953539A}" dt="2022-02-24T08:55:33.872" v="1006" actId="1076"/>
          <ac:spMkLst>
            <pc:docMk/>
            <pc:sldMk cId="2835386340" sldId="404"/>
            <ac:spMk id="10" creationId="{DC15047A-7DBC-4150-90A8-C0FF75C0A77D}"/>
          </ac:spMkLst>
        </pc:spChg>
        <pc:spChg chg="del">
          <ac:chgData name="GOUTOS Dimitris" userId="90e6285b-8bf0-4064-a3a7-6e33c6ffe60c" providerId="ADAL" clId="{495528DC-949C-42C7-A2D0-85A05953539A}" dt="2022-02-24T08:54:43.209" v="1002" actId="478"/>
          <ac:spMkLst>
            <pc:docMk/>
            <pc:sldMk cId="2835386340" sldId="404"/>
            <ac:spMk id="11" creationId="{C93A9AA0-A3A6-49F4-BA8B-49136DDB4B70}"/>
          </ac:spMkLst>
        </pc:spChg>
        <pc:spChg chg="add mod">
          <ac:chgData name="GOUTOS Dimitris" userId="90e6285b-8bf0-4064-a3a7-6e33c6ffe60c" providerId="ADAL" clId="{495528DC-949C-42C7-A2D0-85A05953539A}" dt="2022-02-24T08:55:33.872" v="1006" actId="1076"/>
          <ac:spMkLst>
            <pc:docMk/>
            <pc:sldMk cId="2835386340" sldId="404"/>
            <ac:spMk id="13" creationId="{2DC24480-4DE8-49A8-B6EA-BF20457B7582}"/>
          </ac:spMkLst>
        </pc:spChg>
        <pc:spChg chg="mod">
          <ac:chgData name="GOUTOS Dimitris" userId="90e6285b-8bf0-4064-a3a7-6e33c6ffe60c" providerId="ADAL" clId="{495528DC-949C-42C7-A2D0-85A05953539A}" dt="2022-02-24T09:09:31.956" v="1271" actId="13926"/>
          <ac:spMkLst>
            <pc:docMk/>
            <pc:sldMk cId="2835386340" sldId="404"/>
            <ac:spMk id="14" creationId="{76AE0100-F885-4FDA-87C0-C417FC233446}"/>
          </ac:spMkLst>
        </pc:spChg>
        <pc:spChg chg="add mod">
          <ac:chgData name="GOUTOS Dimitris" userId="90e6285b-8bf0-4064-a3a7-6e33c6ffe60c" providerId="ADAL" clId="{495528DC-949C-42C7-A2D0-85A05953539A}" dt="2022-02-24T09:52:48.195" v="1495" actId="1076"/>
          <ac:spMkLst>
            <pc:docMk/>
            <pc:sldMk cId="2835386340" sldId="404"/>
            <ac:spMk id="16" creationId="{0F17FFD0-E200-4F2E-AD10-B909946F205F}"/>
          </ac:spMkLst>
        </pc:spChg>
        <pc:spChg chg="add mod">
          <ac:chgData name="GOUTOS Dimitris" userId="90e6285b-8bf0-4064-a3a7-6e33c6ffe60c" providerId="ADAL" clId="{495528DC-949C-42C7-A2D0-85A05953539A}" dt="2022-02-24T08:55:33.872" v="1006" actId="1076"/>
          <ac:spMkLst>
            <pc:docMk/>
            <pc:sldMk cId="2835386340" sldId="404"/>
            <ac:spMk id="17" creationId="{F7957431-31FA-4897-A2B2-B9BF0B4A9AD7}"/>
          </ac:spMkLst>
        </pc:spChg>
        <pc:picChg chg="add mod">
          <ac:chgData name="GOUTOS Dimitris" userId="90e6285b-8bf0-4064-a3a7-6e33c6ffe60c" providerId="ADAL" clId="{495528DC-949C-42C7-A2D0-85A05953539A}" dt="2022-02-24T08:55:33.872" v="1006" actId="1076"/>
          <ac:picMkLst>
            <pc:docMk/>
            <pc:sldMk cId="2835386340" sldId="404"/>
            <ac:picMk id="12" creationId="{BF5ECE59-EA0C-4FE3-AE03-88A4794B62C3}"/>
          </ac:picMkLst>
        </pc:picChg>
        <pc:picChg chg="add mod">
          <ac:chgData name="GOUTOS Dimitris" userId="90e6285b-8bf0-4064-a3a7-6e33c6ffe60c" providerId="ADAL" clId="{495528DC-949C-42C7-A2D0-85A05953539A}" dt="2022-02-24T08:55:33.872" v="1006" actId="1076"/>
          <ac:picMkLst>
            <pc:docMk/>
            <pc:sldMk cId="2835386340" sldId="404"/>
            <ac:picMk id="15" creationId="{8D42F342-0423-4A71-9AF6-23596A37A9EF}"/>
          </ac:picMkLst>
        </pc:picChg>
        <pc:cxnChg chg="add mod">
          <ac:chgData name="GOUTOS Dimitris" userId="90e6285b-8bf0-4064-a3a7-6e33c6ffe60c" providerId="ADAL" clId="{495528DC-949C-42C7-A2D0-85A05953539A}" dt="2022-02-24T08:55:33.872" v="1006" actId="1076"/>
          <ac:cxnSpMkLst>
            <pc:docMk/>
            <pc:sldMk cId="2835386340" sldId="404"/>
            <ac:cxnSpMk id="9" creationId="{D73DC87C-7ECA-4342-AE04-58C2B17F5F10}"/>
          </ac:cxnSpMkLst>
        </pc:cxnChg>
        <pc:cxnChg chg="add mod">
          <ac:chgData name="GOUTOS Dimitris" userId="90e6285b-8bf0-4064-a3a7-6e33c6ffe60c" providerId="ADAL" clId="{495528DC-949C-42C7-A2D0-85A05953539A}" dt="2022-02-24T08:55:33.872" v="1006" actId="1076"/>
          <ac:cxnSpMkLst>
            <pc:docMk/>
            <pc:sldMk cId="2835386340" sldId="404"/>
            <ac:cxnSpMk id="18" creationId="{FAEAB869-C826-4D07-8B6B-6BFCB80C47D4}"/>
          </ac:cxnSpMkLst>
        </pc:cxnChg>
      </pc:sldChg>
      <pc:sldChg chg="addSp delSp modSp add mod">
        <pc:chgData name="GOUTOS Dimitris" userId="90e6285b-8bf0-4064-a3a7-6e33c6ffe60c" providerId="ADAL" clId="{495528DC-949C-42C7-A2D0-85A05953539A}" dt="2022-02-24T10:35:49.825" v="1889" actId="20577"/>
        <pc:sldMkLst>
          <pc:docMk/>
          <pc:sldMk cId="2460606849" sldId="405"/>
        </pc:sldMkLst>
        <pc:spChg chg="mod">
          <ac:chgData name="GOUTOS Dimitris" userId="90e6285b-8bf0-4064-a3a7-6e33c6ffe60c" providerId="ADAL" clId="{495528DC-949C-42C7-A2D0-85A05953539A}" dt="2022-02-24T09:07:57.882" v="1244"/>
          <ac:spMkLst>
            <pc:docMk/>
            <pc:sldMk cId="2460606849" sldId="405"/>
            <ac:spMk id="5" creationId="{C57EF4B0-655B-45CB-BE82-1ACA659E5908}"/>
          </ac:spMkLst>
        </pc:spChg>
        <pc:spChg chg="mod">
          <ac:chgData name="GOUTOS Dimitris" userId="90e6285b-8bf0-4064-a3a7-6e33c6ffe60c" providerId="ADAL" clId="{495528DC-949C-42C7-A2D0-85A05953539A}" dt="2022-02-24T09:02:46.679" v="1062" actId="1076"/>
          <ac:spMkLst>
            <pc:docMk/>
            <pc:sldMk cId="2460606849" sldId="405"/>
            <ac:spMk id="6" creationId="{D29A8952-AB54-4AD6-B7E4-C5F8A1A8F62A}"/>
          </ac:spMkLst>
        </pc:spChg>
        <pc:spChg chg="mod">
          <ac:chgData name="GOUTOS Dimitris" userId="90e6285b-8bf0-4064-a3a7-6e33c6ffe60c" providerId="ADAL" clId="{495528DC-949C-42C7-A2D0-85A05953539A}" dt="2022-02-24T09:07:49.910" v="1242" actId="1076"/>
          <ac:spMkLst>
            <pc:docMk/>
            <pc:sldMk cId="2460606849" sldId="405"/>
            <ac:spMk id="10" creationId="{DC15047A-7DBC-4150-90A8-C0FF75C0A77D}"/>
          </ac:spMkLst>
        </pc:spChg>
        <pc:spChg chg="mod">
          <ac:chgData name="GOUTOS Dimitris" userId="90e6285b-8bf0-4064-a3a7-6e33c6ffe60c" providerId="ADAL" clId="{495528DC-949C-42C7-A2D0-85A05953539A}" dt="2022-02-24T10:35:49.825" v="1889" actId="20577"/>
          <ac:spMkLst>
            <pc:docMk/>
            <pc:sldMk cId="2460606849" sldId="405"/>
            <ac:spMk id="13" creationId="{2DC24480-4DE8-49A8-B6EA-BF20457B7582}"/>
          </ac:spMkLst>
        </pc:spChg>
        <pc:spChg chg="mod">
          <ac:chgData name="GOUTOS Dimitris" userId="90e6285b-8bf0-4064-a3a7-6e33c6ffe60c" providerId="ADAL" clId="{495528DC-949C-42C7-A2D0-85A05953539A}" dt="2022-02-24T10:00:22.507" v="1509" actId="20577"/>
          <ac:spMkLst>
            <pc:docMk/>
            <pc:sldMk cId="2460606849" sldId="405"/>
            <ac:spMk id="14" creationId="{76AE0100-F885-4FDA-87C0-C417FC233446}"/>
          </ac:spMkLst>
        </pc:spChg>
        <pc:spChg chg="mod">
          <ac:chgData name="GOUTOS Dimitris" userId="90e6285b-8bf0-4064-a3a7-6e33c6ffe60c" providerId="ADAL" clId="{495528DC-949C-42C7-A2D0-85A05953539A}" dt="2022-02-24T09:53:37.581" v="1506" actId="14100"/>
          <ac:spMkLst>
            <pc:docMk/>
            <pc:sldMk cId="2460606849" sldId="405"/>
            <ac:spMk id="16" creationId="{0F17FFD0-E200-4F2E-AD10-B909946F205F}"/>
          </ac:spMkLst>
        </pc:spChg>
        <pc:spChg chg="del">
          <ac:chgData name="GOUTOS Dimitris" userId="90e6285b-8bf0-4064-a3a7-6e33c6ffe60c" providerId="ADAL" clId="{495528DC-949C-42C7-A2D0-85A05953539A}" dt="2022-02-24T09:01:57.789" v="1048" actId="478"/>
          <ac:spMkLst>
            <pc:docMk/>
            <pc:sldMk cId="2460606849" sldId="405"/>
            <ac:spMk id="17" creationId="{F7957431-31FA-4897-A2B2-B9BF0B4A9AD7}"/>
          </ac:spMkLst>
        </pc:spChg>
        <pc:spChg chg="add mod">
          <ac:chgData name="GOUTOS Dimitris" userId="90e6285b-8bf0-4064-a3a7-6e33c6ffe60c" providerId="ADAL" clId="{495528DC-949C-42C7-A2D0-85A05953539A}" dt="2022-02-24T09:07:49.910" v="1242" actId="1076"/>
          <ac:spMkLst>
            <pc:docMk/>
            <pc:sldMk cId="2460606849" sldId="405"/>
            <ac:spMk id="19" creationId="{3E56C2A1-CD6F-4195-8F1D-80565422F400}"/>
          </ac:spMkLst>
        </pc:spChg>
        <pc:spChg chg="add mod">
          <ac:chgData name="GOUTOS Dimitris" userId="90e6285b-8bf0-4064-a3a7-6e33c6ffe60c" providerId="ADAL" clId="{495528DC-949C-42C7-A2D0-85A05953539A}" dt="2022-02-24T09:07:49.910" v="1242" actId="1076"/>
          <ac:spMkLst>
            <pc:docMk/>
            <pc:sldMk cId="2460606849" sldId="405"/>
            <ac:spMk id="21" creationId="{BBFCBB9E-34FE-4401-9A6C-67E76EFB6D3E}"/>
          </ac:spMkLst>
        </pc:spChg>
        <pc:picChg chg="add del">
          <ac:chgData name="GOUTOS Dimitris" userId="90e6285b-8bf0-4064-a3a7-6e33c6ffe60c" providerId="ADAL" clId="{495528DC-949C-42C7-A2D0-85A05953539A}" dt="2022-02-24T09:08:13.053" v="1248" actId="22"/>
          <ac:picMkLst>
            <pc:docMk/>
            <pc:sldMk cId="2460606849" sldId="405"/>
            <ac:picMk id="3" creationId="{0A917C28-83F3-4463-91AA-57A54C762D3F}"/>
          </ac:picMkLst>
        </pc:picChg>
        <pc:picChg chg="mod">
          <ac:chgData name="GOUTOS Dimitris" userId="90e6285b-8bf0-4064-a3a7-6e33c6ffe60c" providerId="ADAL" clId="{495528DC-949C-42C7-A2D0-85A05953539A}" dt="2022-02-24T09:07:49.910" v="1242" actId="1076"/>
          <ac:picMkLst>
            <pc:docMk/>
            <pc:sldMk cId="2460606849" sldId="405"/>
            <ac:picMk id="12" creationId="{BF5ECE59-EA0C-4FE3-AE03-88A4794B62C3}"/>
          </ac:picMkLst>
        </pc:picChg>
        <pc:picChg chg="del">
          <ac:chgData name="GOUTOS Dimitris" userId="90e6285b-8bf0-4064-a3a7-6e33c6ffe60c" providerId="ADAL" clId="{495528DC-949C-42C7-A2D0-85A05953539A}" dt="2022-02-24T09:01:56.958" v="1047" actId="478"/>
          <ac:picMkLst>
            <pc:docMk/>
            <pc:sldMk cId="2460606849" sldId="405"/>
            <ac:picMk id="15" creationId="{8D42F342-0423-4A71-9AF6-23596A37A9EF}"/>
          </ac:picMkLst>
        </pc:picChg>
        <pc:picChg chg="add mod">
          <ac:chgData name="GOUTOS Dimitris" userId="90e6285b-8bf0-4064-a3a7-6e33c6ffe60c" providerId="ADAL" clId="{495528DC-949C-42C7-A2D0-85A05953539A}" dt="2022-02-24T09:07:49.910" v="1242" actId="1076"/>
          <ac:picMkLst>
            <pc:docMk/>
            <pc:sldMk cId="2460606849" sldId="405"/>
            <ac:picMk id="20" creationId="{BF76DD72-36FF-4874-911B-E9589EB8F4B5}"/>
          </ac:picMkLst>
        </pc:picChg>
        <pc:cxnChg chg="mod">
          <ac:chgData name="GOUTOS Dimitris" userId="90e6285b-8bf0-4064-a3a7-6e33c6ffe60c" providerId="ADAL" clId="{495528DC-949C-42C7-A2D0-85A05953539A}" dt="2022-02-24T09:07:49.910" v="1242" actId="1076"/>
          <ac:cxnSpMkLst>
            <pc:docMk/>
            <pc:sldMk cId="2460606849" sldId="405"/>
            <ac:cxnSpMk id="9" creationId="{D73DC87C-7ECA-4342-AE04-58C2B17F5F10}"/>
          </ac:cxnSpMkLst>
        </pc:cxnChg>
        <pc:cxnChg chg="del">
          <ac:chgData name="GOUTOS Dimitris" userId="90e6285b-8bf0-4064-a3a7-6e33c6ffe60c" providerId="ADAL" clId="{495528DC-949C-42C7-A2D0-85A05953539A}" dt="2022-02-24T09:01:58.605" v="1049" actId="478"/>
          <ac:cxnSpMkLst>
            <pc:docMk/>
            <pc:sldMk cId="2460606849" sldId="405"/>
            <ac:cxnSpMk id="18" creationId="{FAEAB869-C826-4D07-8B6B-6BFCB80C47D4}"/>
          </ac:cxnSpMkLst>
        </pc:cxnChg>
      </pc:sldChg>
      <pc:sldChg chg="addSp delSp modSp add mod">
        <pc:chgData name="GOUTOS Dimitris" userId="90e6285b-8bf0-4064-a3a7-6e33c6ffe60c" providerId="ADAL" clId="{495528DC-949C-42C7-A2D0-85A05953539A}" dt="2022-02-24T10:20:54.979" v="1830" actId="13926"/>
        <pc:sldMkLst>
          <pc:docMk/>
          <pc:sldMk cId="2874533076" sldId="406"/>
        </pc:sldMkLst>
        <pc:spChg chg="mod">
          <ac:chgData name="GOUTOS Dimitris" userId="90e6285b-8bf0-4064-a3a7-6e33c6ffe60c" providerId="ADAL" clId="{495528DC-949C-42C7-A2D0-85A05953539A}" dt="2022-02-24T09:46:34.790" v="1454" actId="1076"/>
          <ac:spMkLst>
            <pc:docMk/>
            <pc:sldMk cId="2874533076" sldId="406"/>
            <ac:spMk id="4" creationId="{00000000-0000-0000-0000-000000000000}"/>
          </ac:spMkLst>
        </pc:spChg>
        <pc:spChg chg="mod">
          <ac:chgData name="GOUTOS Dimitris" userId="90e6285b-8bf0-4064-a3a7-6e33c6ffe60c" providerId="ADAL" clId="{495528DC-949C-42C7-A2D0-85A05953539A}" dt="2022-02-24T09:18:00.129" v="1442" actId="1076"/>
          <ac:spMkLst>
            <pc:docMk/>
            <pc:sldMk cId="2874533076" sldId="406"/>
            <ac:spMk id="5" creationId="{C57EF4B0-655B-45CB-BE82-1ACA659E5908}"/>
          </ac:spMkLst>
        </pc:spChg>
        <pc:spChg chg="mod">
          <ac:chgData name="GOUTOS Dimitris" userId="90e6285b-8bf0-4064-a3a7-6e33c6ffe60c" providerId="ADAL" clId="{495528DC-949C-42C7-A2D0-85A05953539A}" dt="2022-02-24T09:18:00.129" v="1442" actId="1076"/>
          <ac:spMkLst>
            <pc:docMk/>
            <pc:sldMk cId="2874533076" sldId="406"/>
            <ac:spMk id="6" creationId="{D29A8952-AB54-4AD6-B7E4-C5F8A1A8F62A}"/>
          </ac:spMkLst>
        </pc:spChg>
        <pc:spChg chg="del mod">
          <ac:chgData name="GOUTOS Dimitris" userId="90e6285b-8bf0-4064-a3a7-6e33c6ffe60c" providerId="ADAL" clId="{495528DC-949C-42C7-A2D0-85A05953539A}" dt="2022-02-24T09:46:16.136" v="1448" actId="478"/>
          <ac:spMkLst>
            <pc:docMk/>
            <pc:sldMk cId="2874533076" sldId="406"/>
            <ac:spMk id="10" creationId="{DC15047A-7DBC-4150-90A8-C0FF75C0A77D}"/>
          </ac:spMkLst>
        </pc:spChg>
        <pc:spChg chg="mod">
          <ac:chgData name="GOUTOS Dimitris" userId="90e6285b-8bf0-4064-a3a7-6e33c6ffe60c" providerId="ADAL" clId="{495528DC-949C-42C7-A2D0-85A05953539A}" dt="2022-02-24T09:49:12.882" v="1475" actId="1076"/>
          <ac:spMkLst>
            <pc:docMk/>
            <pc:sldMk cId="2874533076" sldId="406"/>
            <ac:spMk id="13" creationId="{2DC24480-4DE8-49A8-B6EA-BF20457B7582}"/>
          </ac:spMkLst>
        </pc:spChg>
        <pc:spChg chg="mod">
          <ac:chgData name="GOUTOS Dimitris" userId="90e6285b-8bf0-4064-a3a7-6e33c6ffe60c" providerId="ADAL" clId="{495528DC-949C-42C7-A2D0-85A05953539A}" dt="2022-02-24T10:20:54.979" v="1830" actId="13926"/>
          <ac:spMkLst>
            <pc:docMk/>
            <pc:sldMk cId="2874533076" sldId="406"/>
            <ac:spMk id="14" creationId="{76AE0100-F885-4FDA-87C0-C417FC233446}"/>
          </ac:spMkLst>
        </pc:spChg>
        <pc:spChg chg="add mod">
          <ac:chgData name="GOUTOS Dimitris" userId="90e6285b-8bf0-4064-a3a7-6e33c6ffe60c" providerId="ADAL" clId="{495528DC-949C-42C7-A2D0-85A05953539A}" dt="2022-02-24T09:53:10.045" v="1501" actId="1076"/>
          <ac:spMkLst>
            <pc:docMk/>
            <pc:sldMk cId="2874533076" sldId="406"/>
            <ac:spMk id="15" creationId="{13D660CE-85E9-448E-8B8D-47B24AE03614}"/>
          </ac:spMkLst>
        </pc:spChg>
        <pc:spChg chg="mod">
          <ac:chgData name="GOUTOS Dimitris" userId="90e6285b-8bf0-4064-a3a7-6e33c6ffe60c" providerId="ADAL" clId="{495528DC-949C-42C7-A2D0-85A05953539A}" dt="2022-02-24T09:53:04.846" v="1499" actId="1076"/>
          <ac:spMkLst>
            <pc:docMk/>
            <pc:sldMk cId="2874533076" sldId="406"/>
            <ac:spMk id="16" creationId="{0F17FFD0-E200-4F2E-AD10-B909946F205F}"/>
          </ac:spMkLst>
        </pc:spChg>
        <pc:spChg chg="mod">
          <ac:chgData name="GOUTOS Dimitris" userId="90e6285b-8bf0-4064-a3a7-6e33c6ffe60c" providerId="ADAL" clId="{495528DC-949C-42C7-A2D0-85A05953539A}" dt="2022-02-24T09:49:23.574" v="1479" actId="1076"/>
          <ac:spMkLst>
            <pc:docMk/>
            <pc:sldMk cId="2874533076" sldId="406"/>
            <ac:spMk id="19" creationId="{3E56C2A1-CD6F-4195-8F1D-80565422F400}"/>
          </ac:spMkLst>
        </pc:spChg>
        <pc:spChg chg="del">
          <ac:chgData name="GOUTOS Dimitris" userId="90e6285b-8bf0-4064-a3a7-6e33c6ffe60c" providerId="ADAL" clId="{495528DC-949C-42C7-A2D0-85A05953539A}" dt="2022-02-24T09:15:28.452" v="1381" actId="478"/>
          <ac:spMkLst>
            <pc:docMk/>
            <pc:sldMk cId="2874533076" sldId="406"/>
            <ac:spMk id="21" creationId="{BBFCBB9E-34FE-4401-9A6C-67E76EFB6D3E}"/>
          </ac:spMkLst>
        </pc:spChg>
        <pc:spChg chg="add mod">
          <ac:chgData name="GOUTOS Dimitris" userId="90e6285b-8bf0-4064-a3a7-6e33c6ffe60c" providerId="ADAL" clId="{495528DC-949C-42C7-A2D0-85A05953539A}" dt="2022-02-24T09:49:49.752" v="1483" actId="1076"/>
          <ac:spMkLst>
            <pc:docMk/>
            <pc:sldMk cId="2874533076" sldId="406"/>
            <ac:spMk id="22" creationId="{C33FFB92-3588-4A61-B42D-F701764F964A}"/>
          </ac:spMkLst>
        </pc:spChg>
        <pc:spChg chg="add mod">
          <ac:chgData name="GOUTOS Dimitris" userId="90e6285b-8bf0-4064-a3a7-6e33c6ffe60c" providerId="ADAL" clId="{495528DC-949C-42C7-A2D0-85A05953539A}" dt="2022-02-24T09:49:46.399" v="1482" actId="14100"/>
          <ac:spMkLst>
            <pc:docMk/>
            <pc:sldMk cId="2874533076" sldId="406"/>
            <ac:spMk id="25" creationId="{48E2AAB6-57C3-465B-B90F-72B8F2C0EA77}"/>
          </ac:spMkLst>
        </pc:spChg>
        <pc:picChg chg="del mod">
          <ac:chgData name="GOUTOS Dimitris" userId="90e6285b-8bf0-4064-a3a7-6e33c6ffe60c" providerId="ADAL" clId="{495528DC-949C-42C7-A2D0-85A05953539A}" dt="2022-02-24T09:46:18.173" v="1449" actId="478"/>
          <ac:picMkLst>
            <pc:docMk/>
            <pc:sldMk cId="2874533076" sldId="406"/>
            <ac:picMk id="12" creationId="{BF5ECE59-EA0C-4FE3-AE03-88A4794B62C3}"/>
          </ac:picMkLst>
        </pc:picChg>
        <pc:picChg chg="del">
          <ac:chgData name="GOUTOS Dimitris" userId="90e6285b-8bf0-4064-a3a7-6e33c6ffe60c" providerId="ADAL" clId="{495528DC-949C-42C7-A2D0-85A05953539A}" dt="2022-02-24T09:15:26.330" v="1380" actId="478"/>
          <ac:picMkLst>
            <pc:docMk/>
            <pc:sldMk cId="2874533076" sldId="406"/>
            <ac:picMk id="20" creationId="{BF76DD72-36FF-4874-911B-E9589EB8F4B5}"/>
          </ac:picMkLst>
        </pc:picChg>
        <pc:picChg chg="add mod">
          <ac:chgData name="GOUTOS Dimitris" userId="90e6285b-8bf0-4064-a3a7-6e33c6ffe60c" providerId="ADAL" clId="{495528DC-949C-42C7-A2D0-85A05953539A}" dt="2022-02-24T09:49:54.706" v="1484" actId="1076"/>
          <ac:picMkLst>
            <pc:docMk/>
            <pc:sldMk cId="2874533076" sldId="406"/>
            <ac:picMk id="23" creationId="{CB0F5A79-1D0A-4F54-B25C-B130C4B38201}"/>
          </ac:picMkLst>
        </pc:picChg>
        <pc:picChg chg="add mod">
          <ac:chgData name="GOUTOS Dimitris" userId="90e6285b-8bf0-4064-a3a7-6e33c6ffe60c" providerId="ADAL" clId="{495528DC-949C-42C7-A2D0-85A05953539A}" dt="2022-02-24T09:49:56.364" v="1485" actId="1076"/>
          <ac:picMkLst>
            <pc:docMk/>
            <pc:sldMk cId="2874533076" sldId="406"/>
            <ac:picMk id="24" creationId="{A87D1781-7D6E-488C-84AE-A1A6120B3A77}"/>
          </ac:picMkLst>
        </pc:picChg>
        <pc:cxnChg chg="del mod">
          <ac:chgData name="GOUTOS Dimitris" userId="90e6285b-8bf0-4064-a3a7-6e33c6ffe60c" providerId="ADAL" clId="{495528DC-949C-42C7-A2D0-85A05953539A}" dt="2022-02-24T09:46:22.137" v="1450" actId="478"/>
          <ac:cxnSpMkLst>
            <pc:docMk/>
            <pc:sldMk cId="2874533076" sldId="406"/>
            <ac:cxnSpMk id="9" creationId="{D73DC87C-7ECA-4342-AE04-58C2B17F5F10}"/>
          </ac:cxnSpMkLst>
        </pc:cxnChg>
        <pc:cxnChg chg="add mod">
          <ac:chgData name="GOUTOS Dimitris" userId="90e6285b-8bf0-4064-a3a7-6e33c6ffe60c" providerId="ADAL" clId="{495528DC-949C-42C7-A2D0-85A05953539A}" dt="2022-02-24T09:49:30.623" v="1480" actId="1076"/>
          <ac:cxnSpMkLst>
            <pc:docMk/>
            <pc:sldMk cId="2874533076" sldId="406"/>
            <ac:cxnSpMk id="18" creationId="{2BFD9D6F-E6F3-4607-9DC3-6EB59E2D924F}"/>
          </ac:cxnSpMkLst>
        </pc:cxnChg>
        <pc:cxnChg chg="add mod">
          <ac:chgData name="GOUTOS Dimitris" userId="90e6285b-8bf0-4064-a3a7-6e33c6ffe60c" providerId="ADAL" clId="{495528DC-949C-42C7-A2D0-85A05953539A}" dt="2022-02-24T09:49:12.882" v="1475" actId="1076"/>
          <ac:cxnSpMkLst>
            <pc:docMk/>
            <pc:sldMk cId="2874533076" sldId="406"/>
            <ac:cxnSpMk id="26" creationId="{8921C56F-0B51-49A0-A1A1-46CF614391D2}"/>
          </ac:cxnSpMkLst>
        </pc:cxnChg>
      </pc:sldChg>
      <pc:sldChg chg="addSp delSp modSp add mod">
        <pc:chgData name="GOUTOS Dimitris" userId="90e6285b-8bf0-4064-a3a7-6e33c6ffe60c" providerId="ADAL" clId="{495528DC-949C-42C7-A2D0-85A05953539A}" dt="2022-02-24T10:22:58.501" v="1833" actId="14734"/>
        <pc:sldMkLst>
          <pc:docMk/>
          <pc:sldMk cId="2993714877" sldId="407"/>
        </pc:sldMkLst>
        <pc:spChg chg="del">
          <ac:chgData name="GOUTOS Dimitris" userId="90e6285b-8bf0-4064-a3a7-6e33c6ffe60c" providerId="ADAL" clId="{495528DC-949C-42C7-A2D0-85A05953539A}" dt="2022-02-24T10:00:56.673" v="1516" actId="478"/>
          <ac:spMkLst>
            <pc:docMk/>
            <pc:sldMk cId="2993714877" sldId="407"/>
            <ac:spMk id="5" creationId="{C57EF4B0-655B-45CB-BE82-1ACA659E5908}"/>
          </ac:spMkLst>
        </pc:spChg>
        <pc:spChg chg="del">
          <ac:chgData name="GOUTOS Dimitris" userId="90e6285b-8bf0-4064-a3a7-6e33c6ffe60c" providerId="ADAL" clId="{495528DC-949C-42C7-A2D0-85A05953539A}" dt="2022-02-24T10:00:55.756" v="1515" actId="478"/>
          <ac:spMkLst>
            <pc:docMk/>
            <pc:sldMk cId="2993714877" sldId="407"/>
            <ac:spMk id="6" creationId="{D29A8952-AB54-4AD6-B7E4-C5F8A1A8F62A}"/>
          </ac:spMkLst>
        </pc:spChg>
        <pc:spChg chg="add del mod">
          <ac:chgData name="GOUTOS Dimitris" userId="90e6285b-8bf0-4064-a3a7-6e33c6ffe60c" providerId="ADAL" clId="{495528DC-949C-42C7-A2D0-85A05953539A}" dt="2022-02-24T10:00:59.167" v="1517" actId="478"/>
          <ac:spMkLst>
            <pc:docMk/>
            <pc:sldMk cId="2993714877" sldId="407"/>
            <ac:spMk id="7" creationId="{0C7451F8-32E1-4599-8ED9-36A2CC2735BC}"/>
          </ac:spMkLst>
        </pc:spChg>
        <pc:spChg chg="del">
          <ac:chgData name="GOUTOS Dimitris" userId="90e6285b-8bf0-4064-a3a7-6e33c6ffe60c" providerId="ADAL" clId="{495528DC-949C-42C7-A2D0-85A05953539A}" dt="2022-02-24T10:00:53.838" v="1514" actId="478"/>
          <ac:spMkLst>
            <pc:docMk/>
            <pc:sldMk cId="2993714877" sldId="407"/>
            <ac:spMk id="13" creationId="{2DC24480-4DE8-49A8-B6EA-BF20457B7582}"/>
          </ac:spMkLst>
        </pc:spChg>
        <pc:spChg chg="mod">
          <ac:chgData name="GOUTOS Dimitris" userId="90e6285b-8bf0-4064-a3a7-6e33c6ffe60c" providerId="ADAL" clId="{495528DC-949C-42C7-A2D0-85A05953539A}" dt="2022-02-24T10:20:59.125" v="1831" actId="13926"/>
          <ac:spMkLst>
            <pc:docMk/>
            <pc:sldMk cId="2993714877" sldId="407"/>
            <ac:spMk id="14" creationId="{76AE0100-F885-4FDA-87C0-C417FC233446}"/>
          </ac:spMkLst>
        </pc:spChg>
        <pc:spChg chg="del">
          <ac:chgData name="GOUTOS Dimitris" userId="90e6285b-8bf0-4064-a3a7-6e33c6ffe60c" providerId="ADAL" clId="{495528DC-949C-42C7-A2D0-85A05953539A}" dt="2022-02-24T10:00:53.838" v="1514" actId="478"/>
          <ac:spMkLst>
            <pc:docMk/>
            <pc:sldMk cId="2993714877" sldId="407"/>
            <ac:spMk id="15" creationId="{13D660CE-85E9-448E-8B8D-47B24AE03614}"/>
          </ac:spMkLst>
        </pc:spChg>
        <pc:spChg chg="del">
          <ac:chgData name="GOUTOS Dimitris" userId="90e6285b-8bf0-4064-a3a7-6e33c6ffe60c" providerId="ADAL" clId="{495528DC-949C-42C7-A2D0-85A05953539A}" dt="2022-02-24T10:00:53.838" v="1514" actId="478"/>
          <ac:spMkLst>
            <pc:docMk/>
            <pc:sldMk cId="2993714877" sldId="407"/>
            <ac:spMk id="16" creationId="{0F17FFD0-E200-4F2E-AD10-B909946F205F}"/>
          </ac:spMkLst>
        </pc:spChg>
        <pc:spChg chg="del">
          <ac:chgData name="GOUTOS Dimitris" userId="90e6285b-8bf0-4064-a3a7-6e33c6ffe60c" providerId="ADAL" clId="{495528DC-949C-42C7-A2D0-85A05953539A}" dt="2022-02-24T10:00:53.838" v="1514" actId="478"/>
          <ac:spMkLst>
            <pc:docMk/>
            <pc:sldMk cId="2993714877" sldId="407"/>
            <ac:spMk id="19" creationId="{3E56C2A1-CD6F-4195-8F1D-80565422F400}"/>
          </ac:spMkLst>
        </pc:spChg>
        <pc:spChg chg="add del mod">
          <ac:chgData name="GOUTOS Dimitris" userId="90e6285b-8bf0-4064-a3a7-6e33c6ffe60c" providerId="ADAL" clId="{495528DC-949C-42C7-A2D0-85A05953539A}" dt="2022-02-24T10:18:53.540" v="1798" actId="478"/>
          <ac:spMkLst>
            <pc:docMk/>
            <pc:sldMk cId="2993714877" sldId="407"/>
            <ac:spMk id="20" creationId="{F42C83AA-E057-4C2C-B2FA-48B00A612A3B}"/>
          </ac:spMkLst>
        </pc:spChg>
        <pc:spChg chg="add mod">
          <ac:chgData name="GOUTOS Dimitris" userId="90e6285b-8bf0-4064-a3a7-6e33c6ffe60c" providerId="ADAL" clId="{495528DC-949C-42C7-A2D0-85A05953539A}" dt="2022-02-24T10:20:44.419" v="1827" actId="14100"/>
          <ac:spMkLst>
            <pc:docMk/>
            <pc:sldMk cId="2993714877" sldId="407"/>
            <ac:spMk id="21" creationId="{FDEE6568-75F9-495C-BA12-099172207930}"/>
          </ac:spMkLst>
        </pc:spChg>
        <pc:spChg chg="del">
          <ac:chgData name="GOUTOS Dimitris" userId="90e6285b-8bf0-4064-a3a7-6e33c6ffe60c" providerId="ADAL" clId="{495528DC-949C-42C7-A2D0-85A05953539A}" dt="2022-02-24T10:00:53.838" v="1514" actId="478"/>
          <ac:spMkLst>
            <pc:docMk/>
            <pc:sldMk cId="2993714877" sldId="407"/>
            <ac:spMk id="22" creationId="{C33FFB92-3588-4A61-B42D-F701764F964A}"/>
          </ac:spMkLst>
        </pc:spChg>
        <pc:spChg chg="del">
          <ac:chgData name="GOUTOS Dimitris" userId="90e6285b-8bf0-4064-a3a7-6e33c6ffe60c" providerId="ADAL" clId="{495528DC-949C-42C7-A2D0-85A05953539A}" dt="2022-02-24T10:00:53.838" v="1514" actId="478"/>
          <ac:spMkLst>
            <pc:docMk/>
            <pc:sldMk cId="2993714877" sldId="407"/>
            <ac:spMk id="25" creationId="{48E2AAB6-57C3-465B-B90F-72B8F2C0EA77}"/>
          </ac:spMkLst>
        </pc:spChg>
        <pc:graphicFrameChg chg="add mod modGraphic">
          <ac:chgData name="GOUTOS Dimitris" userId="90e6285b-8bf0-4064-a3a7-6e33c6ffe60c" providerId="ADAL" clId="{495528DC-949C-42C7-A2D0-85A05953539A}" dt="2022-02-24T10:22:58.501" v="1833" actId="14734"/>
          <ac:graphicFrameMkLst>
            <pc:docMk/>
            <pc:sldMk cId="2993714877" sldId="407"/>
            <ac:graphicFrameMk id="2" creationId="{E3E0F98C-4E6A-422E-ACD5-29555C7C6124}"/>
          </ac:graphicFrameMkLst>
        </pc:graphicFrameChg>
        <pc:picChg chg="del">
          <ac:chgData name="GOUTOS Dimitris" userId="90e6285b-8bf0-4064-a3a7-6e33c6ffe60c" providerId="ADAL" clId="{495528DC-949C-42C7-A2D0-85A05953539A}" dt="2022-02-24T10:00:53.838" v="1514" actId="478"/>
          <ac:picMkLst>
            <pc:docMk/>
            <pc:sldMk cId="2993714877" sldId="407"/>
            <ac:picMk id="23" creationId="{CB0F5A79-1D0A-4F54-B25C-B130C4B38201}"/>
          </ac:picMkLst>
        </pc:picChg>
        <pc:picChg chg="del">
          <ac:chgData name="GOUTOS Dimitris" userId="90e6285b-8bf0-4064-a3a7-6e33c6ffe60c" providerId="ADAL" clId="{495528DC-949C-42C7-A2D0-85A05953539A}" dt="2022-02-24T10:00:53.838" v="1514" actId="478"/>
          <ac:picMkLst>
            <pc:docMk/>
            <pc:sldMk cId="2993714877" sldId="407"/>
            <ac:picMk id="24" creationId="{A87D1781-7D6E-488C-84AE-A1A6120B3A77}"/>
          </ac:picMkLst>
        </pc:picChg>
        <pc:picChg chg="add mod">
          <ac:chgData name="GOUTOS Dimitris" userId="90e6285b-8bf0-4064-a3a7-6e33c6ffe60c" providerId="ADAL" clId="{495528DC-949C-42C7-A2D0-85A05953539A}" dt="2022-02-24T10:20:26.051" v="1819" actId="1076"/>
          <ac:picMkLst>
            <pc:docMk/>
            <pc:sldMk cId="2993714877" sldId="407"/>
            <ac:picMk id="27" creationId="{66639F2C-96CA-43D5-A036-8BA5D6396CAC}"/>
          </ac:picMkLst>
        </pc:picChg>
        <pc:cxnChg chg="del">
          <ac:chgData name="GOUTOS Dimitris" userId="90e6285b-8bf0-4064-a3a7-6e33c6ffe60c" providerId="ADAL" clId="{495528DC-949C-42C7-A2D0-85A05953539A}" dt="2022-02-24T10:00:53.838" v="1514" actId="478"/>
          <ac:cxnSpMkLst>
            <pc:docMk/>
            <pc:sldMk cId="2993714877" sldId="407"/>
            <ac:cxnSpMk id="18" creationId="{2BFD9D6F-E6F3-4607-9DC3-6EB59E2D924F}"/>
          </ac:cxnSpMkLst>
        </pc:cxnChg>
        <pc:cxnChg chg="del">
          <ac:chgData name="GOUTOS Dimitris" userId="90e6285b-8bf0-4064-a3a7-6e33c6ffe60c" providerId="ADAL" clId="{495528DC-949C-42C7-A2D0-85A05953539A}" dt="2022-02-24T10:00:53.838" v="1514" actId="478"/>
          <ac:cxnSpMkLst>
            <pc:docMk/>
            <pc:sldMk cId="2993714877" sldId="407"/>
            <ac:cxnSpMk id="26" creationId="{8921C56F-0B51-49A0-A1A1-46CF614391D2}"/>
          </ac:cxnSpMkLst>
        </pc:cxnChg>
      </pc:sldChg>
      <pc:sldChg chg="addSp delSp modSp add mod">
        <pc:chgData name="GOUTOS Dimitris" userId="90e6285b-8bf0-4064-a3a7-6e33c6ffe60c" providerId="ADAL" clId="{495528DC-949C-42C7-A2D0-85A05953539A}" dt="2022-02-24T12:13:24.787" v="2804" actId="20577"/>
        <pc:sldMkLst>
          <pc:docMk/>
          <pc:sldMk cId="3230669093" sldId="408"/>
        </pc:sldMkLst>
        <pc:spChg chg="mod">
          <ac:chgData name="GOUTOS Dimitris" userId="90e6285b-8bf0-4064-a3a7-6e33c6ffe60c" providerId="ADAL" clId="{495528DC-949C-42C7-A2D0-85A05953539A}" dt="2022-02-24T10:58:25.680" v="1913" actId="1076"/>
          <ac:spMkLst>
            <pc:docMk/>
            <pc:sldMk cId="3230669093" sldId="408"/>
            <ac:spMk id="4" creationId="{00000000-0000-0000-0000-000000000000}"/>
          </ac:spMkLst>
        </pc:spChg>
        <pc:spChg chg="mod">
          <ac:chgData name="GOUTOS Dimitris" userId="90e6285b-8bf0-4064-a3a7-6e33c6ffe60c" providerId="ADAL" clId="{495528DC-949C-42C7-A2D0-85A05953539A}" dt="2022-02-24T11:04:54.247" v="1973" actId="1076"/>
          <ac:spMkLst>
            <pc:docMk/>
            <pc:sldMk cId="3230669093" sldId="408"/>
            <ac:spMk id="5" creationId="{C57EF4B0-655B-45CB-BE82-1ACA659E5908}"/>
          </ac:spMkLst>
        </pc:spChg>
        <pc:spChg chg="mod">
          <ac:chgData name="GOUTOS Dimitris" userId="90e6285b-8bf0-4064-a3a7-6e33c6ffe60c" providerId="ADAL" clId="{495528DC-949C-42C7-A2D0-85A05953539A}" dt="2022-02-24T11:04:54.247" v="1973" actId="1076"/>
          <ac:spMkLst>
            <pc:docMk/>
            <pc:sldMk cId="3230669093" sldId="408"/>
            <ac:spMk id="6" creationId="{D29A8952-AB54-4AD6-B7E4-C5F8A1A8F62A}"/>
          </ac:spMkLst>
        </pc:spChg>
        <pc:spChg chg="del">
          <ac:chgData name="GOUTOS Dimitris" userId="90e6285b-8bf0-4064-a3a7-6e33c6ffe60c" providerId="ADAL" clId="{495528DC-949C-42C7-A2D0-85A05953539A}" dt="2022-02-24T10:35:59.069" v="1892" actId="478"/>
          <ac:spMkLst>
            <pc:docMk/>
            <pc:sldMk cId="3230669093" sldId="408"/>
            <ac:spMk id="13" creationId="{2DC24480-4DE8-49A8-B6EA-BF20457B7582}"/>
          </ac:spMkLst>
        </pc:spChg>
        <pc:spChg chg="mod">
          <ac:chgData name="GOUTOS Dimitris" userId="90e6285b-8bf0-4064-a3a7-6e33c6ffe60c" providerId="ADAL" clId="{495528DC-949C-42C7-A2D0-85A05953539A}" dt="2022-02-24T12:13:24.787" v="2804" actId="20577"/>
          <ac:spMkLst>
            <pc:docMk/>
            <pc:sldMk cId="3230669093" sldId="408"/>
            <ac:spMk id="14" creationId="{76AE0100-F885-4FDA-87C0-C417FC233446}"/>
          </ac:spMkLst>
        </pc:spChg>
        <pc:spChg chg="del">
          <ac:chgData name="GOUTOS Dimitris" userId="90e6285b-8bf0-4064-a3a7-6e33c6ffe60c" providerId="ADAL" clId="{495528DC-949C-42C7-A2D0-85A05953539A}" dt="2022-02-24T10:58:28.644" v="1914" actId="478"/>
          <ac:spMkLst>
            <pc:docMk/>
            <pc:sldMk cId="3230669093" sldId="408"/>
            <ac:spMk id="15" creationId="{13D660CE-85E9-448E-8B8D-47B24AE03614}"/>
          </ac:spMkLst>
        </pc:spChg>
        <pc:spChg chg="del">
          <ac:chgData name="GOUTOS Dimitris" userId="90e6285b-8bf0-4064-a3a7-6e33c6ffe60c" providerId="ADAL" clId="{495528DC-949C-42C7-A2D0-85A05953539A}" dt="2022-02-24T10:58:28.644" v="1914" actId="478"/>
          <ac:spMkLst>
            <pc:docMk/>
            <pc:sldMk cId="3230669093" sldId="408"/>
            <ac:spMk id="16" creationId="{0F17FFD0-E200-4F2E-AD10-B909946F205F}"/>
          </ac:spMkLst>
        </pc:spChg>
        <pc:spChg chg="add del mod">
          <ac:chgData name="GOUTOS Dimitris" userId="90e6285b-8bf0-4064-a3a7-6e33c6ffe60c" providerId="ADAL" clId="{495528DC-949C-42C7-A2D0-85A05953539A}" dt="2022-02-24T10:58:28.644" v="1914" actId="478"/>
          <ac:spMkLst>
            <pc:docMk/>
            <pc:sldMk cId="3230669093" sldId="408"/>
            <ac:spMk id="17" creationId="{129EA43C-9079-4EC1-8B34-FF0EE03F8FB5}"/>
          </ac:spMkLst>
        </pc:spChg>
        <pc:spChg chg="del mod">
          <ac:chgData name="GOUTOS Dimitris" userId="90e6285b-8bf0-4064-a3a7-6e33c6ffe60c" providerId="ADAL" clId="{495528DC-949C-42C7-A2D0-85A05953539A}" dt="2022-02-24T11:01:55.570" v="1926" actId="478"/>
          <ac:spMkLst>
            <pc:docMk/>
            <pc:sldMk cId="3230669093" sldId="408"/>
            <ac:spMk id="19" creationId="{3E56C2A1-CD6F-4195-8F1D-80565422F400}"/>
          </ac:spMkLst>
        </pc:spChg>
        <pc:spChg chg="add del mod">
          <ac:chgData name="GOUTOS Dimitris" userId="90e6285b-8bf0-4064-a3a7-6e33c6ffe60c" providerId="ADAL" clId="{495528DC-949C-42C7-A2D0-85A05953539A}" dt="2022-02-24T10:58:28.644" v="1914" actId="478"/>
          <ac:spMkLst>
            <pc:docMk/>
            <pc:sldMk cId="3230669093" sldId="408"/>
            <ac:spMk id="20" creationId="{001591EC-F816-47FF-9270-EA75B0F03914}"/>
          </ac:spMkLst>
        </pc:spChg>
        <pc:spChg chg="add mod">
          <ac:chgData name="GOUTOS Dimitris" userId="90e6285b-8bf0-4064-a3a7-6e33c6ffe60c" providerId="ADAL" clId="{495528DC-949C-42C7-A2D0-85A05953539A}" dt="2022-02-24T11:04:54.247" v="1973" actId="1076"/>
          <ac:spMkLst>
            <pc:docMk/>
            <pc:sldMk cId="3230669093" sldId="408"/>
            <ac:spMk id="21" creationId="{697B6CA5-DBF0-4932-AC56-1C820690431D}"/>
          </ac:spMkLst>
        </pc:spChg>
        <pc:spChg chg="del">
          <ac:chgData name="GOUTOS Dimitris" userId="90e6285b-8bf0-4064-a3a7-6e33c6ffe60c" providerId="ADAL" clId="{495528DC-949C-42C7-A2D0-85A05953539A}" dt="2022-02-24T10:58:28.644" v="1914" actId="478"/>
          <ac:spMkLst>
            <pc:docMk/>
            <pc:sldMk cId="3230669093" sldId="408"/>
            <ac:spMk id="22" creationId="{C33FFB92-3588-4A61-B42D-F701764F964A}"/>
          </ac:spMkLst>
        </pc:spChg>
        <pc:spChg chg="del">
          <ac:chgData name="GOUTOS Dimitris" userId="90e6285b-8bf0-4064-a3a7-6e33c6ffe60c" providerId="ADAL" clId="{495528DC-949C-42C7-A2D0-85A05953539A}" dt="2022-02-24T10:58:28.644" v="1914" actId="478"/>
          <ac:spMkLst>
            <pc:docMk/>
            <pc:sldMk cId="3230669093" sldId="408"/>
            <ac:spMk id="25" creationId="{48E2AAB6-57C3-465B-B90F-72B8F2C0EA77}"/>
          </ac:spMkLst>
        </pc:spChg>
        <pc:spChg chg="add mod">
          <ac:chgData name="GOUTOS Dimitris" userId="90e6285b-8bf0-4064-a3a7-6e33c6ffe60c" providerId="ADAL" clId="{495528DC-949C-42C7-A2D0-85A05953539A}" dt="2022-02-24T11:04:54.247" v="1973" actId="1076"/>
          <ac:spMkLst>
            <pc:docMk/>
            <pc:sldMk cId="3230669093" sldId="408"/>
            <ac:spMk id="27" creationId="{87D93E05-AA5D-4D25-8B9B-FF51B16E1A6D}"/>
          </ac:spMkLst>
        </pc:spChg>
        <pc:picChg chg="del">
          <ac:chgData name="GOUTOS Dimitris" userId="90e6285b-8bf0-4064-a3a7-6e33c6ffe60c" providerId="ADAL" clId="{495528DC-949C-42C7-A2D0-85A05953539A}" dt="2022-02-24T10:58:28.644" v="1914" actId="478"/>
          <ac:picMkLst>
            <pc:docMk/>
            <pc:sldMk cId="3230669093" sldId="408"/>
            <ac:picMk id="23" creationId="{CB0F5A79-1D0A-4F54-B25C-B130C4B38201}"/>
          </ac:picMkLst>
        </pc:picChg>
        <pc:picChg chg="del">
          <ac:chgData name="GOUTOS Dimitris" userId="90e6285b-8bf0-4064-a3a7-6e33c6ffe60c" providerId="ADAL" clId="{495528DC-949C-42C7-A2D0-85A05953539A}" dt="2022-02-24T10:58:28.644" v="1914" actId="478"/>
          <ac:picMkLst>
            <pc:docMk/>
            <pc:sldMk cId="3230669093" sldId="408"/>
            <ac:picMk id="24" creationId="{A87D1781-7D6E-488C-84AE-A1A6120B3A77}"/>
          </ac:picMkLst>
        </pc:picChg>
        <pc:picChg chg="add mod ord">
          <ac:chgData name="GOUTOS Dimitris" userId="90e6285b-8bf0-4064-a3a7-6e33c6ffe60c" providerId="ADAL" clId="{495528DC-949C-42C7-A2D0-85A05953539A}" dt="2022-02-24T11:29:37.796" v="2177" actId="1076"/>
          <ac:picMkLst>
            <pc:docMk/>
            <pc:sldMk cId="3230669093" sldId="408"/>
            <ac:picMk id="28" creationId="{9CD580ED-3015-4281-BDCB-7F90CC293A97}"/>
          </ac:picMkLst>
        </pc:picChg>
        <pc:cxnChg chg="del">
          <ac:chgData name="GOUTOS Dimitris" userId="90e6285b-8bf0-4064-a3a7-6e33c6ffe60c" providerId="ADAL" clId="{495528DC-949C-42C7-A2D0-85A05953539A}" dt="2022-02-24T10:58:28.644" v="1914" actId="478"/>
          <ac:cxnSpMkLst>
            <pc:docMk/>
            <pc:sldMk cId="3230669093" sldId="408"/>
            <ac:cxnSpMk id="18" creationId="{2BFD9D6F-E6F3-4607-9DC3-6EB59E2D924F}"/>
          </ac:cxnSpMkLst>
        </pc:cxnChg>
        <pc:cxnChg chg="del">
          <ac:chgData name="GOUTOS Dimitris" userId="90e6285b-8bf0-4064-a3a7-6e33c6ffe60c" providerId="ADAL" clId="{495528DC-949C-42C7-A2D0-85A05953539A}" dt="2022-02-24T10:58:28.644" v="1914" actId="478"/>
          <ac:cxnSpMkLst>
            <pc:docMk/>
            <pc:sldMk cId="3230669093" sldId="408"/>
            <ac:cxnSpMk id="26" creationId="{8921C56F-0B51-49A0-A1A1-46CF614391D2}"/>
          </ac:cxnSpMkLst>
        </pc:cxnChg>
      </pc:sldChg>
      <pc:sldChg chg="addSp delSp modSp add mod">
        <pc:chgData name="GOUTOS Dimitris" userId="90e6285b-8bf0-4064-a3a7-6e33c6ffe60c" providerId="ADAL" clId="{495528DC-949C-42C7-A2D0-85A05953539A}" dt="2022-02-24T12:13:27.540" v="2805" actId="20577"/>
        <pc:sldMkLst>
          <pc:docMk/>
          <pc:sldMk cId="2314274700" sldId="409"/>
        </pc:sldMkLst>
        <pc:spChg chg="mod">
          <ac:chgData name="GOUTOS Dimitris" userId="90e6285b-8bf0-4064-a3a7-6e33c6ffe60c" providerId="ADAL" clId="{495528DC-949C-42C7-A2D0-85A05953539A}" dt="2022-02-24T11:10:02.879" v="2048" actId="1076"/>
          <ac:spMkLst>
            <pc:docMk/>
            <pc:sldMk cId="2314274700" sldId="409"/>
            <ac:spMk id="4" creationId="{00000000-0000-0000-0000-000000000000}"/>
          </ac:spMkLst>
        </pc:spChg>
        <pc:spChg chg="add mod">
          <ac:chgData name="GOUTOS Dimitris" userId="90e6285b-8bf0-4064-a3a7-6e33c6ffe60c" providerId="ADAL" clId="{495528DC-949C-42C7-A2D0-85A05953539A}" dt="2022-02-24T11:23:04.448" v="2171" actId="1076"/>
          <ac:spMkLst>
            <pc:docMk/>
            <pc:sldMk cId="2314274700" sldId="409"/>
            <ac:spMk id="11" creationId="{3A5FFE19-3001-4FEE-82C2-2B01D7BC2060}"/>
          </ac:spMkLst>
        </pc:spChg>
        <pc:spChg chg="add mod">
          <ac:chgData name="GOUTOS Dimitris" userId="90e6285b-8bf0-4064-a3a7-6e33c6ffe60c" providerId="ADAL" clId="{495528DC-949C-42C7-A2D0-85A05953539A}" dt="2022-02-24T11:23:04.448" v="2171" actId="1076"/>
          <ac:spMkLst>
            <pc:docMk/>
            <pc:sldMk cId="2314274700" sldId="409"/>
            <ac:spMk id="13" creationId="{C6CD744E-C06F-4808-917F-6F1472B8D112}"/>
          </ac:spMkLst>
        </pc:spChg>
        <pc:spChg chg="mod">
          <ac:chgData name="GOUTOS Dimitris" userId="90e6285b-8bf0-4064-a3a7-6e33c6ffe60c" providerId="ADAL" clId="{495528DC-949C-42C7-A2D0-85A05953539A}" dt="2022-02-24T12:13:27.540" v="2805" actId="20577"/>
          <ac:spMkLst>
            <pc:docMk/>
            <pc:sldMk cId="2314274700" sldId="409"/>
            <ac:spMk id="14" creationId="{76AE0100-F885-4FDA-87C0-C417FC233446}"/>
          </ac:spMkLst>
        </pc:spChg>
        <pc:spChg chg="add mod">
          <ac:chgData name="GOUTOS Dimitris" userId="90e6285b-8bf0-4064-a3a7-6e33c6ffe60c" providerId="ADAL" clId="{495528DC-949C-42C7-A2D0-85A05953539A}" dt="2022-02-24T11:23:04.448" v="2171" actId="1076"/>
          <ac:spMkLst>
            <pc:docMk/>
            <pc:sldMk cId="2314274700" sldId="409"/>
            <ac:spMk id="15" creationId="{411DEF2A-2056-42DE-BA82-8E41937F7670}"/>
          </ac:spMkLst>
        </pc:spChg>
        <pc:spChg chg="add mod">
          <ac:chgData name="GOUTOS Dimitris" userId="90e6285b-8bf0-4064-a3a7-6e33c6ffe60c" providerId="ADAL" clId="{495528DC-949C-42C7-A2D0-85A05953539A}" dt="2022-02-24T11:23:04.448" v="2171" actId="1076"/>
          <ac:spMkLst>
            <pc:docMk/>
            <pc:sldMk cId="2314274700" sldId="409"/>
            <ac:spMk id="17" creationId="{5D17EE90-FF10-437E-8CFB-C914EB0F03A2}"/>
          </ac:spMkLst>
        </pc:spChg>
        <pc:spChg chg="add mod">
          <ac:chgData name="GOUTOS Dimitris" userId="90e6285b-8bf0-4064-a3a7-6e33c6ffe60c" providerId="ADAL" clId="{495528DC-949C-42C7-A2D0-85A05953539A}" dt="2022-02-24T11:23:04.448" v="2171" actId="1076"/>
          <ac:spMkLst>
            <pc:docMk/>
            <pc:sldMk cId="2314274700" sldId="409"/>
            <ac:spMk id="18" creationId="{025DB4F9-9E4A-4723-9268-107CAF2362A5}"/>
          </ac:spMkLst>
        </pc:spChg>
        <pc:spChg chg="add del mod">
          <ac:chgData name="GOUTOS Dimitris" userId="90e6285b-8bf0-4064-a3a7-6e33c6ffe60c" providerId="ADAL" clId="{495528DC-949C-42C7-A2D0-85A05953539A}" dt="2022-02-24T11:07:03.376" v="2012" actId="478"/>
          <ac:spMkLst>
            <pc:docMk/>
            <pc:sldMk cId="2314274700" sldId="409"/>
            <ac:spMk id="19" creationId="{B17F36FD-48FB-4D7A-B8F9-E8E085FDA4CC}"/>
          </ac:spMkLst>
        </pc:spChg>
        <pc:spChg chg="del">
          <ac:chgData name="GOUTOS Dimitris" userId="90e6285b-8bf0-4064-a3a7-6e33c6ffe60c" providerId="ADAL" clId="{495528DC-949C-42C7-A2D0-85A05953539A}" dt="2022-02-24T11:05:55.456" v="1984" actId="478"/>
          <ac:spMkLst>
            <pc:docMk/>
            <pc:sldMk cId="2314274700" sldId="409"/>
            <ac:spMk id="21" creationId="{697B6CA5-DBF0-4932-AC56-1C820690431D}"/>
          </ac:spMkLst>
        </pc:spChg>
        <pc:spChg chg="add mod">
          <ac:chgData name="GOUTOS Dimitris" userId="90e6285b-8bf0-4064-a3a7-6e33c6ffe60c" providerId="ADAL" clId="{495528DC-949C-42C7-A2D0-85A05953539A}" dt="2022-02-24T11:23:04.448" v="2171" actId="1076"/>
          <ac:spMkLst>
            <pc:docMk/>
            <pc:sldMk cId="2314274700" sldId="409"/>
            <ac:spMk id="22" creationId="{33B1720D-973F-4494-9E0B-D1880A7D154E}"/>
          </ac:spMkLst>
        </pc:spChg>
        <pc:spChg chg="add mod">
          <ac:chgData name="GOUTOS Dimitris" userId="90e6285b-8bf0-4064-a3a7-6e33c6ffe60c" providerId="ADAL" clId="{495528DC-949C-42C7-A2D0-85A05953539A}" dt="2022-02-24T11:23:04.448" v="2171" actId="1076"/>
          <ac:spMkLst>
            <pc:docMk/>
            <pc:sldMk cId="2314274700" sldId="409"/>
            <ac:spMk id="26" creationId="{987AFA18-BF46-4E64-9F4C-229532E7CA46}"/>
          </ac:spMkLst>
        </pc:spChg>
        <pc:spChg chg="del">
          <ac:chgData name="GOUTOS Dimitris" userId="90e6285b-8bf0-4064-a3a7-6e33c6ffe60c" providerId="ADAL" clId="{495528DC-949C-42C7-A2D0-85A05953539A}" dt="2022-02-24T11:05:54.816" v="1983" actId="478"/>
          <ac:spMkLst>
            <pc:docMk/>
            <pc:sldMk cId="2314274700" sldId="409"/>
            <ac:spMk id="27" creationId="{87D93E05-AA5D-4D25-8B9B-FF51B16E1A6D}"/>
          </ac:spMkLst>
        </pc:spChg>
        <pc:spChg chg="add del">
          <ac:chgData name="GOUTOS Dimitris" userId="90e6285b-8bf0-4064-a3a7-6e33c6ffe60c" providerId="ADAL" clId="{495528DC-949C-42C7-A2D0-85A05953539A}" dt="2022-02-24T11:11:53.223" v="2065" actId="11529"/>
          <ac:spMkLst>
            <pc:docMk/>
            <pc:sldMk cId="2314274700" sldId="409"/>
            <ac:spMk id="34" creationId="{8AA9E29A-5FCA-4E6B-A5C5-26F48C85F0C7}"/>
          </ac:spMkLst>
        </pc:spChg>
        <pc:spChg chg="add mod ord">
          <ac:chgData name="GOUTOS Dimitris" userId="90e6285b-8bf0-4064-a3a7-6e33c6ffe60c" providerId="ADAL" clId="{495528DC-949C-42C7-A2D0-85A05953539A}" dt="2022-02-24T11:23:04.448" v="2171" actId="1076"/>
          <ac:spMkLst>
            <pc:docMk/>
            <pc:sldMk cId="2314274700" sldId="409"/>
            <ac:spMk id="35" creationId="{92901C31-3087-410D-9E72-0199897B51E6}"/>
          </ac:spMkLst>
        </pc:spChg>
        <pc:picChg chg="add mod">
          <ac:chgData name="GOUTOS Dimitris" userId="90e6285b-8bf0-4064-a3a7-6e33c6ffe60c" providerId="ADAL" clId="{495528DC-949C-42C7-A2D0-85A05953539A}" dt="2022-02-24T11:23:04.448" v="2171" actId="1076"/>
          <ac:picMkLst>
            <pc:docMk/>
            <pc:sldMk cId="2314274700" sldId="409"/>
            <ac:picMk id="12" creationId="{4A35B6D3-D7C5-4073-9B86-6FCC62A62A2D}"/>
          </ac:picMkLst>
        </pc:picChg>
        <pc:picChg chg="add mod">
          <ac:chgData name="GOUTOS Dimitris" userId="90e6285b-8bf0-4064-a3a7-6e33c6ffe60c" providerId="ADAL" clId="{495528DC-949C-42C7-A2D0-85A05953539A}" dt="2022-02-24T11:23:04.448" v="2171" actId="1076"/>
          <ac:picMkLst>
            <pc:docMk/>
            <pc:sldMk cId="2314274700" sldId="409"/>
            <ac:picMk id="16" creationId="{8B84E35C-82E0-4EE9-870C-D5B9C2DAED56}"/>
          </ac:picMkLst>
        </pc:picChg>
        <pc:picChg chg="add mod">
          <ac:chgData name="GOUTOS Dimitris" userId="90e6285b-8bf0-4064-a3a7-6e33c6ffe60c" providerId="ADAL" clId="{495528DC-949C-42C7-A2D0-85A05953539A}" dt="2022-02-24T11:23:04.448" v="2171" actId="1076"/>
          <ac:picMkLst>
            <pc:docMk/>
            <pc:sldMk cId="2314274700" sldId="409"/>
            <ac:picMk id="20" creationId="{DF0A7244-24A1-4548-BB43-484153A62F9A}"/>
          </ac:picMkLst>
        </pc:picChg>
        <pc:picChg chg="del">
          <ac:chgData name="GOUTOS Dimitris" userId="90e6285b-8bf0-4064-a3a7-6e33c6ffe60c" providerId="ADAL" clId="{495528DC-949C-42C7-A2D0-85A05953539A}" dt="2022-02-24T11:05:53.508" v="1982" actId="478"/>
          <ac:picMkLst>
            <pc:docMk/>
            <pc:sldMk cId="2314274700" sldId="409"/>
            <ac:picMk id="28" creationId="{9CD580ED-3015-4281-BDCB-7F90CC293A97}"/>
          </ac:picMkLst>
        </pc:picChg>
        <pc:cxnChg chg="add mod">
          <ac:chgData name="GOUTOS Dimitris" userId="90e6285b-8bf0-4064-a3a7-6e33c6ffe60c" providerId="ADAL" clId="{495528DC-949C-42C7-A2D0-85A05953539A}" dt="2022-02-24T11:23:04.448" v="2171" actId="1076"/>
          <ac:cxnSpMkLst>
            <pc:docMk/>
            <pc:sldMk cId="2314274700" sldId="409"/>
            <ac:cxnSpMk id="10" creationId="{5E19C873-D188-49BC-A759-A51F42261F7B}"/>
          </ac:cxnSpMkLst>
        </pc:cxnChg>
        <pc:cxnChg chg="add mod">
          <ac:chgData name="GOUTOS Dimitris" userId="90e6285b-8bf0-4064-a3a7-6e33c6ffe60c" providerId="ADAL" clId="{495528DC-949C-42C7-A2D0-85A05953539A}" dt="2022-02-24T11:23:04.448" v="2171" actId="1076"/>
          <ac:cxnSpMkLst>
            <pc:docMk/>
            <pc:sldMk cId="2314274700" sldId="409"/>
            <ac:cxnSpMk id="23" creationId="{B83FD73B-3234-4716-A874-206980DB2CF2}"/>
          </ac:cxnSpMkLst>
        </pc:cxnChg>
      </pc:sldChg>
      <pc:sldChg chg="addSp delSp modSp add mod">
        <pc:chgData name="GOUTOS Dimitris" userId="90e6285b-8bf0-4064-a3a7-6e33c6ffe60c" providerId="ADAL" clId="{495528DC-949C-42C7-A2D0-85A05953539A}" dt="2022-02-24T12:24:22.766" v="2813" actId="13926"/>
        <pc:sldMkLst>
          <pc:docMk/>
          <pc:sldMk cId="483722902" sldId="410"/>
        </pc:sldMkLst>
        <pc:spChg chg="mod">
          <ac:chgData name="GOUTOS Dimitris" userId="90e6285b-8bf0-4064-a3a7-6e33c6ffe60c" providerId="ADAL" clId="{495528DC-949C-42C7-A2D0-85A05953539A}" dt="2022-02-24T11:42:57.802" v="2360" actId="1076"/>
          <ac:spMkLst>
            <pc:docMk/>
            <pc:sldMk cId="483722902" sldId="410"/>
            <ac:spMk id="5" creationId="{C57EF4B0-655B-45CB-BE82-1ACA659E5908}"/>
          </ac:spMkLst>
        </pc:spChg>
        <pc:spChg chg="mod">
          <ac:chgData name="GOUTOS Dimitris" userId="90e6285b-8bf0-4064-a3a7-6e33c6ffe60c" providerId="ADAL" clId="{495528DC-949C-42C7-A2D0-85A05953539A}" dt="2022-02-24T11:43:06.447" v="2364" actId="1035"/>
          <ac:spMkLst>
            <pc:docMk/>
            <pc:sldMk cId="483722902" sldId="410"/>
            <ac:spMk id="6" creationId="{D29A8952-AB54-4AD6-B7E4-C5F8A1A8F62A}"/>
          </ac:spMkLst>
        </pc:spChg>
        <pc:spChg chg="del">
          <ac:chgData name="GOUTOS Dimitris" userId="90e6285b-8bf0-4064-a3a7-6e33c6ffe60c" providerId="ADAL" clId="{495528DC-949C-42C7-A2D0-85A05953539A}" dt="2022-02-24T11:30:30.333" v="2185" actId="478"/>
          <ac:spMkLst>
            <pc:docMk/>
            <pc:sldMk cId="483722902" sldId="410"/>
            <ac:spMk id="11" creationId="{3A5FFE19-3001-4FEE-82C2-2B01D7BC2060}"/>
          </ac:spMkLst>
        </pc:spChg>
        <pc:spChg chg="del">
          <ac:chgData name="GOUTOS Dimitris" userId="90e6285b-8bf0-4064-a3a7-6e33c6ffe60c" providerId="ADAL" clId="{495528DC-949C-42C7-A2D0-85A05953539A}" dt="2022-02-24T11:30:30.333" v="2185" actId="478"/>
          <ac:spMkLst>
            <pc:docMk/>
            <pc:sldMk cId="483722902" sldId="410"/>
            <ac:spMk id="13" creationId="{C6CD744E-C06F-4808-917F-6F1472B8D112}"/>
          </ac:spMkLst>
        </pc:spChg>
        <pc:spChg chg="mod">
          <ac:chgData name="GOUTOS Dimitris" userId="90e6285b-8bf0-4064-a3a7-6e33c6ffe60c" providerId="ADAL" clId="{495528DC-949C-42C7-A2D0-85A05953539A}" dt="2022-02-24T12:24:22.766" v="2813" actId="13926"/>
          <ac:spMkLst>
            <pc:docMk/>
            <pc:sldMk cId="483722902" sldId="410"/>
            <ac:spMk id="14" creationId="{76AE0100-F885-4FDA-87C0-C417FC233446}"/>
          </ac:spMkLst>
        </pc:spChg>
        <pc:spChg chg="del">
          <ac:chgData name="GOUTOS Dimitris" userId="90e6285b-8bf0-4064-a3a7-6e33c6ffe60c" providerId="ADAL" clId="{495528DC-949C-42C7-A2D0-85A05953539A}" dt="2022-02-24T11:30:30.333" v="2185" actId="478"/>
          <ac:spMkLst>
            <pc:docMk/>
            <pc:sldMk cId="483722902" sldId="410"/>
            <ac:spMk id="15" creationId="{411DEF2A-2056-42DE-BA82-8E41937F7670}"/>
          </ac:spMkLst>
        </pc:spChg>
        <pc:spChg chg="del">
          <ac:chgData name="GOUTOS Dimitris" userId="90e6285b-8bf0-4064-a3a7-6e33c6ffe60c" providerId="ADAL" clId="{495528DC-949C-42C7-A2D0-85A05953539A}" dt="2022-02-24T11:30:30.333" v="2185" actId="478"/>
          <ac:spMkLst>
            <pc:docMk/>
            <pc:sldMk cId="483722902" sldId="410"/>
            <ac:spMk id="17" creationId="{5D17EE90-FF10-437E-8CFB-C914EB0F03A2}"/>
          </ac:spMkLst>
        </pc:spChg>
        <pc:spChg chg="del">
          <ac:chgData name="GOUTOS Dimitris" userId="90e6285b-8bf0-4064-a3a7-6e33c6ffe60c" providerId="ADAL" clId="{495528DC-949C-42C7-A2D0-85A05953539A}" dt="2022-02-24T11:30:30.333" v="2185" actId="478"/>
          <ac:spMkLst>
            <pc:docMk/>
            <pc:sldMk cId="483722902" sldId="410"/>
            <ac:spMk id="18" creationId="{025DB4F9-9E4A-4723-9268-107CAF2362A5}"/>
          </ac:spMkLst>
        </pc:spChg>
        <pc:spChg chg="add del mod">
          <ac:chgData name="GOUTOS Dimitris" userId="90e6285b-8bf0-4064-a3a7-6e33c6ffe60c" providerId="ADAL" clId="{495528DC-949C-42C7-A2D0-85A05953539A}" dt="2022-02-24T11:30:57.107" v="2188" actId="478"/>
          <ac:spMkLst>
            <pc:docMk/>
            <pc:sldMk cId="483722902" sldId="410"/>
            <ac:spMk id="21" creationId="{6B6FFE5E-C4C4-452F-9796-D9B787883854}"/>
          </ac:spMkLst>
        </pc:spChg>
        <pc:spChg chg="del">
          <ac:chgData name="GOUTOS Dimitris" userId="90e6285b-8bf0-4064-a3a7-6e33c6ffe60c" providerId="ADAL" clId="{495528DC-949C-42C7-A2D0-85A05953539A}" dt="2022-02-24T11:30:30.333" v="2185" actId="478"/>
          <ac:spMkLst>
            <pc:docMk/>
            <pc:sldMk cId="483722902" sldId="410"/>
            <ac:spMk id="22" creationId="{33B1720D-973F-4494-9E0B-D1880A7D154E}"/>
          </ac:spMkLst>
        </pc:spChg>
        <pc:spChg chg="add mod">
          <ac:chgData name="GOUTOS Dimitris" userId="90e6285b-8bf0-4064-a3a7-6e33c6ffe60c" providerId="ADAL" clId="{495528DC-949C-42C7-A2D0-85A05953539A}" dt="2022-02-24T11:42:23.717" v="2349" actId="1076"/>
          <ac:spMkLst>
            <pc:docMk/>
            <pc:sldMk cId="483722902" sldId="410"/>
            <ac:spMk id="24" creationId="{6379F8D7-0C1A-4D12-B0CC-C86BB094F749}"/>
          </ac:spMkLst>
        </pc:spChg>
        <pc:spChg chg="del">
          <ac:chgData name="GOUTOS Dimitris" userId="90e6285b-8bf0-4064-a3a7-6e33c6ffe60c" providerId="ADAL" clId="{495528DC-949C-42C7-A2D0-85A05953539A}" dt="2022-02-24T11:30:30.333" v="2185" actId="478"/>
          <ac:spMkLst>
            <pc:docMk/>
            <pc:sldMk cId="483722902" sldId="410"/>
            <ac:spMk id="26" creationId="{987AFA18-BF46-4E64-9F4C-229532E7CA46}"/>
          </ac:spMkLst>
        </pc:spChg>
        <pc:spChg chg="add mod">
          <ac:chgData name="GOUTOS Dimitris" userId="90e6285b-8bf0-4064-a3a7-6e33c6ffe60c" providerId="ADAL" clId="{495528DC-949C-42C7-A2D0-85A05953539A}" dt="2022-02-24T11:37:41.086" v="2337" actId="115"/>
          <ac:spMkLst>
            <pc:docMk/>
            <pc:sldMk cId="483722902" sldId="410"/>
            <ac:spMk id="27" creationId="{36AC55F0-F2BA-4F6E-9DF5-AE7A2B135202}"/>
          </ac:spMkLst>
        </pc:spChg>
        <pc:spChg chg="add mod">
          <ac:chgData name="GOUTOS Dimitris" userId="90e6285b-8bf0-4064-a3a7-6e33c6ffe60c" providerId="ADAL" clId="{495528DC-949C-42C7-A2D0-85A05953539A}" dt="2022-02-24T11:42:32.895" v="2351" actId="1076"/>
          <ac:spMkLst>
            <pc:docMk/>
            <pc:sldMk cId="483722902" sldId="410"/>
            <ac:spMk id="28" creationId="{51998D9B-E15E-42E6-8711-D3A55A60CECA}"/>
          </ac:spMkLst>
        </pc:spChg>
        <pc:spChg chg="add del">
          <ac:chgData name="GOUTOS Dimitris" userId="90e6285b-8bf0-4064-a3a7-6e33c6ffe60c" providerId="ADAL" clId="{495528DC-949C-42C7-A2D0-85A05953539A}" dt="2022-02-24T11:45:28.176" v="2366" actId="22"/>
          <ac:spMkLst>
            <pc:docMk/>
            <pc:sldMk cId="483722902" sldId="410"/>
            <ac:spMk id="29" creationId="{9972A3B7-080F-4C94-A142-6675CAB9DD4D}"/>
          </ac:spMkLst>
        </pc:spChg>
        <pc:spChg chg="del">
          <ac:chgData name="GOUTOS Dimitris" userId="90e6285b-8bf0-4064-a3a7-6e33c6ffe60c" providerId="ADAL" clId="{495528DC-949C-42C7-A2D0-85A05953539A}" dt="2022-02-24T11:30:30.333" v="2185" actId="478"/>
          <ac:spMkLst>
            <pc:docMk/>
            <pc:sldMk cId="483722902" sldId="410"/>
            <ac:spMk id="35" creationId="{92901C31-3087-410D-9E72-0199897B51E6}"/>
          </ac:spMkLst>
        </pc:spChg>
        <pc:picChg chg="del">
          <ac:chgData name="GOUTOS Dimitris" userId="90e6285b-8bf0-4064-a3a7-6e33c6ffe60c" providerId="ADAL" clId="{495528DC-949C-42C7-A2D0-85A05953539A}" dt="2022-02-24T11:30:30.333" v="2185" actId="478"/>
          <ac:picMkLst>
            <pc:docMk/>
            <pc:sldMk cId="483722902" sldId="410"/>
            <ac:picMk id="12" creationId="{4A35B6D3-D7C5-4073-9B86-6FCC62A62A2D}"/>
          </ac:picMkLst>
        </pc:picChg>
        <pc:picChg chg="del">
          <ac:chgData name="GOUTOS Dimitris" userId="90e6285b-8bf0-4064-a3a7-6e33c6ffe60c" providerId="ADAL" clId="{495528DC-949C-42C7-A2D0-85A05953539A}" dt="2022-02-24T11:30:30.333" v="2185" actId="478"/>
          <ac:picMkLst>
            <pc:docMk/>
            <pc:sldMk cId="483722902" sldId="410"/>
            <ac:picMk id="16" creationId="{8B84E35C-82E0-4EE9-870C-D5B9C2DAED56}"/>
          </ac:picMkLst>
        </pc:picChg>
        <pc:picChg chg="del">
          <ac:chgData name="GOUTOS Dimitris" userId="90e6285b-8bf0-4064-a3a7-6e33c6ffe60c" providerId="ADAL" clId="{495528DC-949C-42C7-A2D0-85A05953539A}" dt="2022-02-24T11:30:30.333" v="2185" actId="478"/>
          <ac:picMkLst>
            <pc:docMk/>
            <pc:sldMk cId="483722902" sldId="410"/>
            <ac:picMk id="20" creationId="{DF0A7244-24A1-4548-BB43-484153A62F9A}"/>
          </ac:picMkLst>
        </pc:picChg>
        <pc:picChg chg="add mod">
          <ac:chgData name="GOUTOS Dimitris" userId="90e6285b-8bf0-4064-a3a7-6e33c6ffe60c" providerId="ADAL" clId="{495528DC-949C-42C7-A2D0-85A05953539A}" dt="2022-02-24T11:42:27.695" v="2350" actId="1076"/>
          <ac:picMkLst>
            <pc:docMk/>
            <pc:sldMk cId="483722902" sldId="410"/>
            <ac:picMk id="25" creationId="{1C93283C-FFD2-400D-9FC7-5095A68B5960}"/>
          </ac:picMkLst>
        </pc:picChg>
        <pc:cxnChg chg="del mod">
          <ac:chgData name="GOUTOS Dimitris" userId="90e6285b-8bf0-4064-a3a7-6e33c6ffe60c" providerId="ADAL" clId="{495528DC-949C-42C7-A2D0-85A05953539A}" dt="2022-02-24T11:30:30.333" v="2185" actId="478"/>
          <ac:cxnSpMkLst>
            <pc:docMk/>
            <pc:sldMk cId="483722902" sldId="410"/>
            <ac:cxnSpMk id="10" creationId="{5E19C873-D188-49BC-A759-A51F42261F7B}"/>
          </ac:cxnSpMkLst>
        </pc:cxnChg>
        <pc:cxnChg chg="del mod">
          <ac:chgData name="GOUTOS Dimitris" userId="90e6285b-8bf0-4064-a3a7-6e33c6ffe60c" providerId="ADAL" clId="{495528DC-949C-42C7-A2D0-85A05953539A}" dt="2022-02-24T11:30:30.333" v="2185" actId="478"/>
          <ac:cxnSpMkLst>
            <pc:docMk/>
            <pc:sldMk cId="483722902" sldId="410"/>
            <ac:cxnSpMk id="23" creationId="{B83FD73B-3234-4716-A874-206980DB2CF2}"/>
          </ac:cxnSpMkLst>
        </pc:cxnChg>
      </pc:sldChg>
      <pc:sldChg chg="addSp delSp modSp add mod">
        <pc:chgData name="GOUTOS Dimitris" userId="90e6285b-8bf0-4064-a3a7-6e33c6ffe60c" providerId="ADAL" clId="{495528DC-949C-42C7-A2D0-85A05953539A}" dt="2022-02-24T13:45:55.445" v="3625" actId="1076"/>
        <pc:sldMkLst>
          <pc:docMk/>
          <pc:sldMk cId="282809582" sldId="411"/>
        </pc:sldMkLst>
        <pc:spChg chg="mod">
          <ac:chgData name="GOUTOS Dimitris" userId="90e6285b-8bf0-4064-a3a7-6e33c6ffe60c" providerId="ADAL" clId="{495528DC-949C-42C7-A2D0-85A05953539A}" dt="2022-02-24T12:12:43.611" v="2798" actId="1076"/>
          <ac:spMkLst>
            <pc:docMk/>
            <pc:sldMk cId="282809582" sldId="411"/>
            <ac:spMk id="5" creationId="{C57EF4B0-655B-45CB-BE82-1ACA659E5908}"/>
          </ac:spMkLst>
        </pc:spChg>
        <pc:spChg chg="mod">
          <ac:chgData name="GOUTOS Dimitris" userId="90e6285b-8bf0-4064-a3a7-6e33c6ffe60c" providerId="ADAL" clId="{495528DC-949C-42C7-A2D0-85A05953539A}" dt="2022-02-24T12:12:43.611" v="2798" actId="1076"/>
          <ac:spMkLst>
            <pc:docMk/>
            <pc:sldMk cId="282809582" sldId="411"/>
            <ac:spMk id="6" creationId="{D29A8952-AB54-4AD6-B7E4-C5F8A1A8F62A}"/>
          </ac:spMkLst>
        </pc:spChg>
        <pc:spChg chg="add mod">
          <ac:chgData name="GOUTOS Dimitris" userId="90e6285b-8bf0-4064-a3a7-6e33c6ffe60c" providerId="ADAL" clId="{495528DC-949C-42C7-A2D0-85A05953539A}" dt="2022-02-24T12:08:52.871" v="2707" actId="1076"/>
          <ac:spMkLst>
            <pc:docMk/>
            <pc:sldMk cId="282809582" sldId="411"/>
            <ac:spMk id="12" creationId="{4051B043-93CC-4B1C-85A3-B241B12A2EA4}"/>
          </ac:spMkLst>
        </pc:spChg>
        <pc:spChg chg="mod">
          <ac:chgData name="GOUTOS Dimitris" userId="90e6285b-8bf0-4064-a3a7-6e33c6ffe60c" providerId="ADAL" clId="{495528DC-949C-42C7-A2D0-85A05953539A}" dt="2022-02-24T12:24:26.656" v="2814" actId="13926"/>
          <ac:spMkLst>
            <pc:docMk/>
            <pc:sldMk cId="282809582" sldId="411"/>
            <ac:spMk id="14" creationId="{76AE0100-F885-4FDA-87C0-C417FC233446}"/>
          </ac:spMkLst>
        </pc:spChg>
        <pc:spChg chg="mod">
          <ac:chgData name="GOUTOS Dimitris" userId="90e6285b-8bf0-4064-a3a7-6e33c6ffe60c" providerId="ADAL" clId="{495528DC-949C-42C7-A2D0-85A05953539A}" dt="2022-02-24T12:39:19.377" v="2821" actId="14100"/>
          <ac:spMkLst>
            <pc:docMk/>
            <pc:sldMk cId="282809582" sldId="411"/>
            <ac:spMk id="24" creationId="{6379F8D7-0C1A-4D12-B0CC-C86BB094F749}"/>
          </ac:spMkLst>
        </pc:spChg>
        <pc:spChg chg="del mod">
          <ac:chgData name="GOUTOS Dimitris" userId="90e6285b-8bf0-4064-a3a7-6e33c6ffe60c" providerId="ADAL" clId="{495528DC-949C-42C7-A2D0-85A05953539A}" dt="2022-02-24T11:59:16.901" v="2584" actId="478"/>
          <ac:spMkLst>
            <pc:docMk/>
            <pc:sldMk cId="282809582" sldId="411"/>
            <ac:spMk id="27" creationId="{36AC55F0-F2BA-4F6E-9DF5-AE7A2B135202}"/>
          </ac:spMkLst>
        </pc:spChg>
        <pc:spChg chg="mod">
          <ac:chgData name="GOUTOS Dimitris" userId="90e6285b-8bf0-4064-a3a7-6e33c6ffe60c" providerId="ADAL" clId="{495528DC-949C-42C7-A2D0-85A05953539A}" dt="2022-02-24T12:24:51.272" v="2815" actId="1076"/>
          <ac:spMkLst>
            <pc:docMk/>
            <pc:sldMk cId="282809582" sldId="411"/>
            <ac:spMk id="28" creationId="{51998D9B-E15E-42E6-8711-D3A55A60CECA}"/>
          </ac:spMkLst>
        </pc:spChg>
        <pc:graphicFrameChg chg="add del mod">
          <ac:chgData name="GOUTOS Dimitris" userId="90e6285b-8bf0-4064-a3a7-6e33c6ffe60c" providerId="ADAL" clId="{495528DC-949C-42C7-A2D0-85A05953539A}" dt="2022-02-24T11:59:29.742" v="2586"/>
          <ac:graphicFrameMkLst>
            <pc:docMk/>
            <pc:sldMk cId="282809582" sldId="411"/>
            <ac:graphicFrameMk id="2" creationId="{4E254C30-5993-437B-A0B5-D5874EAD7410}"/>
          </ac:graphicFrameMkLst>
        </pc:graphicFrameChg>
        <pc:graphicFrameChg chg="add del mod">
          <ac:chgData name="GOUTOS Dimitris" userId="90e6285b-8bf0-4064-a3a7-6e33c6ffe60c" providerId="ADAL" clId="{495528DC-949C-42C7-A2D0-85A05953539A}" dt="2022-02-24T11:59:35.486" v="2588"/>
          <ac:graphicFrameMkLst>
            <pc:docMk/>
            <pc:sldMk cId="282809582" sldId="411"/>
            <ac:graphicFrameMk id="3" creationId="{185FAA94-7041-40E2-BFF5-7EA2DB32CB88}"/>
          </ac:graphicFrameMkLst>
        </pc:graphicFrameChg>
        <pc:graphicFrameChg chg="add del mod">
          <ac:chgData name="GOUTOS Dimitris" userId="90e6285b-8bf0-4064-a3a7-6e33c6ffe60c" providerId="ADAL" clId="{495528DC-949C-42C7-A2D0-85A05953539A}" dt="2022-02-24T11:59:39.672" v="2590"/>
          <ac:graphicFrameMkLst>
            <pc:docMk/>
            <pc:sldMk cId="282809582" sldId="411"/>
            <ac:graphicFrameMk id="7" creationId="{9C7DDDDA-034D-4E4B-8270-8B51A7A784C7}"/>
          </ac:graphicFrameMkLst>
        </pc:graphicFrameChg>
        <pc:graphicFrameChg chg="add del mod">
          <ac:chgData name="GOUTOS Dimitris" userId="90e6285b-8bf0-4064-a3a7-6e33c6ffe60c" providerId="ADAL" clId="{495528DC-949C-42C7-A2D0-85A05953539A}" dt="2022-02-24T12:02:06.196" v="2701"/>
          <ac:graphicFrameMkLst>
            <pc:docMk/>
            <pc:sldMk cId="282809582" sldId="411"/>
            <ac:graphicFrameMk id="9" creationId="{7DE63703-F575-4C70-A447-8EBA3E970352}"/>
          </ac:graphicFrameMkLst>
        </pc:graphicFrameChg>
        <pc:graphicFrameChg chg="add del mod">
          <ac:chgData name="GOUTOS Dimitris" userId="90e6285b-8bf0-4064-a3a7-6e33c6ffe60c" providerId="ADAL" clId="{495528DC-949C-42C7-A2D0-85A05953539A}" dt="2022-02-24T12:02:11.592" v="2703"/>
          <ac:graphicFrameMkLst>
            <pc:docMk/>
            <pc:sldMk cId="282809582" sldId="411"/>
            <ac:graphicFrameMk id="10" creationId="{878F6E79-3684-4A92-80B3-8D6EA553F7D1}"/>
          </ac:graphicFrameMkLst>
        </pc:graphicFrameChg>
        <pc:graphicFrameChg chg="add del mod">
          <ac:chgData name="GOUTOS Dimitris" userId="90e6285b-8bf0-4064-a3a7-6e33c6ffe60c" providerId="ADAL" clId="{495528DC-949C-42C7-A2D0-85A05953539A}" dt="2022-02-24T12:06:21.239" v="2705"/>
          <ac:graphicFrameMkLst>
            <pc:docMk/>
            <pc:sldMk cId="282809582" sldId="411"/>
            <ac:graphicFrameMk id="11" creationId="{BF1111D1-F130-430C-832E-36204A70D465}"/>
          </ac:graphicFrameMkLst>
        </pc:graphicFrameChg>
        <pc:graphicFrameChg chg="add mod">
          <ac:chgData name="GOUTOS Dimitris" userId="90e6285b-8bf0-4064-a3a7-6e33c6ffe60c" providerId="ADAL" clId="{495528DC-949C-42C7-A2D0-85A05953539A}" dt="2022-02-24T13:45:55.445" v="3625" actId="1076"/>
          <ac:graphicFrameMkLst>
            <pc:docMk/>
            <pc:sldMk cId="282809582" sldId="411"/>
            <ac:graphicFrameMk id="13" creationId="{53698E7B-7F1E-4844-A61B-C1CD9D81AAEF}"/>
          </ac:graphicFrameMkLst>
        </pc:graphicFrameChg>
        <pc:picChg chg="mod">
          <ac:chgData name="GOUTOS Dimitris" userId="90e6285b-8bf0-4064-a3a7-6e33c6ffe60c" providerId="ADAL" clId="{495528DC-949C-42C7-A2D0-85A05953539A}" dt="2022-02-24T12:39:22.691" v="2822" actId="1076"/>
          <ac:picMkLst>
            <pc:docMk/>
            <pc:sldMk cId="282809582" sldId="411"/>
            <ac:picMk id="25" creationId="{1C93283C-FFD2-400D-9FC7-5095A68B5960}"/>
          </ac:picMkLst>
        </pc:picChg>
      </pc:sldChg>
      <pc:sldChg chg="addSp delSp modSp add mod">
        <pc:chgData name="GOUTOS Dimitris" userId="90e6285b-8bf0-4064-a3a7-6e33c6ffe60c" providerId="ADAL" clId="{495528DC-949C-42C7-A2D0-85A05953539A}" dt="2022-02-24T14:20:02.513" v="4036" actId="20577"/>
        <pc:sldMkLst>
          <pc:docMk/>
          <pc:sldMk cId="3036465703" sldId="412"/>
        </pc:sldMkLst>
        <pc:spChg chg="mod">
          <ac:chgData name="GOUTOS Dimitris" userId="90e6285b-8bf0-4064-a3a7-6e33c6ffe60c" providerId="ADAL" clId="{495528DC-949C-42C7-A2D0-85A05953539A}" dt="2022-02-24T12:53:31.476" v="2884" actId="1076"/>
          <ac:spMkLst>
            <pc:docMk/>
            <pc:sldMk cId="3036465703" sldId="412"/>
            <ac:spMk id="5" creationId="{C57EF4B0-655B-45CB-BE82-1ACA659E5908}"/>
          </ac:spMkLst>
        </pc:spChg>
        <pc:spChg chg="mod">
          <ac:chgData name="GOUTOS Dimitris" userId="90e6285b-8bf0-4064-a3a7-6e33c6ffe60c" providerId="ADAL" clId="{495528DC-949C-42C7-A2D0-85A05953539A}" dt="2022-02-24T12:53:31.476" v="2884" actId="1076"/>
          <ac:spMkLst>
            <pc:docMk/>
            <pc:sldMk cId="3036465703" sldId="412"/>
            <ac:spMk id="6" creationId="{D29A8952-AB54-4AD6-B7E4-C5F8A1A8F62A}"/>
          </ac:spMkLst>
        </pc:spChg>
        <pc:spChg chg="mod">
          <ac:chgData name="GOUTOS Dimitris" userId="90e6285b-8bf0-4064-a3a7-6e33c6ffe60c" providerId="ADAL" clId="{495528DC-949C-42C7-A2D0-85A05953539A}" dt="2022-02-24T14:20:02.513" v="4036" actId="20577"/>
          <ac:spMkLst>
            <pc:docMk/>
            <pc:sldMk cId="3036465703" sldId="412"/>
            <ac:spMk id="14" creationId="{76AE0100-F885-4FDA-87C0-C417FC233446}"/>
          </ac:spMkLst>
        </pc:spChg>
        <pc:spChg chg="add mod">
          <ac:chgData name="GOUTOS Dimitris" userId="90e6285b-8bf0-4064-a3a7-6e33c6ffe60c" providerId="ADAL" clId="{495528DC-949C-42C7-A2D0-85A05953539A}" dt="2022-02-24T12:55:49.215" v="2946" actId="20577"/>
          <ac:spMkLst>
            <pc:docMk/>
            <pc:sldMk cId="3036465703" sldId="412"/>
            <ac:spMk id="15" creationId="{C52C126D-C941-428E-AA5F-D68AEF4EF8F4}"/>
          </ac:spMkLst>
        </pc:spChg>
        <pc:spChg chg="del">
          <ac:chgData name="GOUTOS Dimitris" userId="90e6285b-8bf0-4064-a3a7-6e33c6ffe60c" providerId="ADAL" clId="{495528DC-949C-42C7-A2D0-85A05953539A}" dt="2022-02-24T12:49:27.505" v="2840" actId="478"/>
          <ac:spMkLst>
            <pc:docMk/>
            <pc:sldMk cId="3036465703" sldId="412"/>
            <ac:spMk id="24" creationId="{6379F8D7-0C1A-4D12-B0CC-C86BB094F749}"/>
          </ac:spMkLst>
        </pc:spChg>
        <pc:spChg chg="del">
          <ac:chgData name="GOUTOS Dimitris" userId="90e6285b-8bf0-4064-a3a7-6e33c6ffe60c" providerId="ADAL" clId="{495528DC-949C-42C7-A2D0-85A05953539A}" dt="2022-02-24T12:48:50.390" v="2837" actId="478"/>
          <ac:spMkLst>
            <pc:docMk/>
            <pc:sldMk cId="3036465703" sldId="412"/>
            <ac:spMk id="28" creationId="{51998D9B-E15E-42E6-8711-D3A55A60CECA}"/>
          </ac:spMkLst>
        </pc:spChg>
        <pc:graphicFrameChg chg="del">
          <ac:chgData name="GOUTOS Dimitris" userId="90e6285b-8bf0-4064-a3a7-6e33c6ffe60c" providerId="ADAL" clId="{495528DC-949C-42C7-A2D0-85A05953539A}" dt="2022-02-24T12:48:52.802" v="2838" actId="478"/>
          <ac:graphicFrameMkLst>
            <pc:docMk/>
            <pc:sldMk cId="3036465703" sldId="412"/>
            <ac:graphicFrameMk id="13" creationId="{53698E7B-7F1E-4844-A61B-C1CD9D81AAEF}"/>
          </ac:graphicFrameMkLst>
        </pc:graphicFrameChg>
        <pc:picChg chg="del">
          <ac:chgData name="GOUTOS Dimitris" userId="90e6285b-8bf0-4064-a3a7-6e33c6ffe60c" providerId="ADAL" clId="{495528DC-949C-42C7-A2D0-85A05953539A}" dt="2022-02-24T12:49:28.631" v="2841" actId="478"/>
          <ac:picMkLst>
            <pc:docMk/>
            <pc:sldMk cId="3036465703" sldId="412"/>
            <ac:picMk id="25" creationId="{1C93283C-FFD2-400D-9FC7-5095A68B5960}"/>
          </ac:picMkLst>
        </pc:picChg>
      </pc:sldChg>
      <pc:sldChg chg="addSp modSp add mod modAnim">
        <pc:chgData name="GOUTOS Dimitris" userId="90e6285b-8bf0-4064-a3a7-6e33c6ffe60c" providerId="ADAL" clId="{495528DC-949C-42C7-A2D0-85A05953539A}" dt="2022-02-24T14:20:04.849" v="4037" actId="20577"/>
        <pc:sldMkLst>
          <pc:docMk/>
          <pc:sldMk cId="1231373894" sldId="413"/>
        </pc:sldMkLst>
        <pc:spChg chg="add mod">
          <ac:chgData name="GOUTOS Dimitris" userId="90e6285b-8bf0-4064-a3a7-6e33c6ffe60c" providerId="ADAL" clId="{495528DC-949C-42C7-A2D0-85A05953539A}" dt="2022-02-24T13:28:01.327" v="3425" actId="12"/>
          <ac:spMkLst>
            <pc:docMk/>
            <pc:sldMk cId="1231373894" sldId="413"/>
            <ac:spMk id="2" creationId="{5A6BF90F-7699-4DD6-9210-93AA58589094}"/>
          </ac:spMkLst>
        </pc:spChg>
        <pc:spChg chg="mod">
          <ac:chgData name="GOUTOS Dimitris" userId="90e6285b-8bf0-4064-a3a7-6e33c6ffe60c" providerId="ADAL" clId="{495528DC-949C-42C7-A2D0-85A05953539A}" dt="2022-02-24T13:17:21.697" v="3295" actId="1076"/>
          <ac:spMkLst>
            <pc:docMk/>
            <pc:sldMk cId="1231373894" sldId="413"/>
            <ac:spMk id="5" creationId="{C57EF4B0-655B-45CB-BE82-1ACA659E5908}"/>
          </ac:spMkLst>
        </pc:spChg>
        <pc:spChg chg="mod">
          <ac:chgData name="GOUTOS Dimitris" userId="90e6285b-8bf0-4064-a3a7-6e33c6ffe60c" providerId="ADAL" clId="{495528DC-949C-42C7-A2D0-85A05953539A}" dt="2022-02-24T13:17:21.697" v="3295" actId="1076"/>
          <ac:spMkLst>
            <pc:docMk/>
            <pc:sldMk cId="1231373894" sldId="413"/>
            <ac:spMk id="6" creationId="{D29A8952-AB54-4AD6-B7E4-C5F8A1A8F62A}"/>
          </ac:spMkLst>
        </pc:spChg>
        <pc:spChg chg="mod">
          <ac:chgData name="GOUTOS Dimitris" userId="90e6285b-8bf0-4064-a3a7-6e33c6ffe60c" providerId="ADAL" clId="{495528DC-949C-42C7-A2D0-85A05953539A}" dt="2022-02-24T14:20:04.849" v="4037" actId="20577"/>
          <ac:spMkLst>
            <pc:docMk/>
            <pc:sldMk cId="1231373894" sldId="413"/>
            <ac:spMk id="14" creationId="{76AE0100-F885-4FDA-87C0-C417FC233446}"/>
          </ac:spMkLst>
        </pc:spChg>
        <pc:spChg chg="mod">
          <ac:chgData name="GOUTOS Dimitris" userId="90e6285b-8bf0-4064-a3a7-6e33c6ffe60c" providerId="ADAL" clId="{495528DC-949C-42C7-A2D0-85A05953539A}" dt="2022-02-24T13:51:37.481" v="3780" actId="20577"/>
          <ac:spMkLst>
            <pc:docMk/>
            <pc:sldMk cId="1231373894" sldId="413"/>
            <ac:spMk id="15" creationId="{C52C126D-C941-428E-AA5F-D68AEF4EF8F4}"/>
          </ac:spMkLst>
        </pc:spChg>
        <pc:cxnChg chg="add mod">
          <ac:chgData name="GOUTOS Dimitris" userId="90e6285b-8bf0-4064-a3a7-6e33c6ffe60c" providerId="ADAL" clId="{495528DC-949C-42C7-A2D0-85A05953539A}" dt="2022-02-24T13:17:41.603" v="3300" actId="14100"/>
          <ac:cxnSpMkLst>
            <pc:docMk/>
            <pc:sldMk cId="1231373894" sldId="413"/>
            <ac:cxnSpMk id="7" creationId="{69A06B36-EC54-4235-8E31-98DAD677F0E1}"/>
          </ac:cxnSpMkLst>
        </pc:cxnChg>
      </pc:sldChg>
      <pc:sldChg chg="delSp modSp add mod ord modAnim">
        <pc:chgData name="GOUTOS Dimitris" userId="90e6285b-8bf0-4064-a3a7-6e33c6ffe60c" providerId="ADAL" clId="{495528DC-949C-42C7-A2D0-85A05953539A}" dt="2022-02-24T14:20:07.966" v="4038" actId="20577"/>
        <pc:sldMkLst>
          <pc:docMk/>
          <pc:sldMk cId="366120222" sldId="414"/>
        </pc:sldMkLst>
        <pc:spChg chg="mod ord">
          <ac:chgData name="GOUTOS Dimitris" userId="90e6285b-8bf0-4064-a3a7-6e33c6ffe60c" providerId="ADAL" clId="{495528DC-949C-42C7-A2D0-85A05953539A}" dt="2022-02-24T13:28:06.456" v="3426" actId="12"/>
          <ac:spMkLst>
            <pc:docMk/>
            <pc:sldMk cId="366120222" sldId="414"/>
            <ac:spMk id="2" creationId="{5A6BF90F-7699-4DD6-9210-93AA58589094}"/>
          </ac:spMkLst>
        </pc:spChg>
        <pc:spChg chg="del">
          <ac:chgData name="GOUTOS Dimitris" userId="90e6285b-8bf0-4064-a3a7-6e33c6ffe60c" providerId="ADAL" clId="{495528DC-949C-42C7-A2D0-85A05953539A}" dt="2022-02-24T13:24:08.534" v="3409" actId="478"/>
          <ac:spMkLst>
            <pc:docMk/>
            <pc:sldMk cId="366120222" sldId="414"/>
            <ac:spMk id="12" creationId="{4051B043-93CC-4B1C-85A3-B241B12A2EA4}"/>
          </ac:spMkLst>
        </pc:spChg>
        <pc:spChg chg="mod">
          <ac:chgData name="GOUTOS Dimitris" userId="90e6285b-8bf0-4064-a3a7-6e33c6ffe60c" providerId="ADAL" clId="{495528DC-949C-42C7-A2D0-85A05953539A}" dt="2022-02-24T14:20:07.966" v="4038" actId="20577"/>
          <ac:spMkLst>
            <pc:docMk/>
            <pc:sldMk cId="366120222" sldId="414"/>
            <ac:spMk id="14" creationId="{76AE0100-F885-4FDA-87C0-C417FC233446}"/>
          </ac:spMkLst>
        </pc:spChg>
        <pc:spChg chg="mod ord">
          <ac:chgData name="GOUTOS Dimitris" userId="90e6285b-8bf0-4064-a3a7-6e33c6ffe60c" providerId="ADAL" clId="{495528DC-949C-42C7-A2D0-85A05953539A}" dt="2022-02-24T13:24:32.869" v="3414" actId="1076"/>
          <ac:spMkLst>
            <pc:docMk/>
            <pc:sldMk cId="366120222" sldId="414"/>
            <ac:spMk id="15" creationId="{C52C126D-C941-428E-AA5F-D68AEF4EF8F4}"/>
          </ac:spMkLst>
        </pc:spChg>
        <pc:cxnChg chg="mod">
          <ac:chgData name="GOUTOS Dimitris" userId="90e6285b-8bf0-4064-a3a7-6e33c6ffe60c" providerId="ADAL" clId="{495528DC-949C-42C7-A2D0-85A05953539A}" dt="2022-02-24T13:25:03.738" v="3424" actId="1076"/>
          <ac:cxnSpMkLst>
            <pc:docMk/>
            <pc:sldMk cId="366120222" sldId="414"/>
            <ac:cxnSpMk id="7" creationId="{69A06B36-EC54-4235-8E31-98DAD677F0E1}"/>
          </ac:cxnSpMkLst>
        </pc:cxnChg>
      </pc:sldChg>
      <pc:sldChg chg="add del">
        <pc:chgData name="GOUTOS Dimitris" userId="90e6285b-8bf0-4064-a3a7-6e33c6ffe60c" providerId="ADAL" clId="{495528DC-949C-42C7-A2D0-85A05953539A}" dt="2022-02-24T13:20:05.681" v="3329" actId="47"/>
        <pc:sldMkLst>
          <pc:docMk/>
          <pc:sldMk cId="2663408575" sldId="414"/>
        </pc:sldMkLst>
      </pc:sldChg>
      <pc:sldChg chg="addSp delSp modSp add mod ord addAnim delAnim">
        <pc:chgData name="GOUTOS Dimitris" userId="90e6285b-8bf0-4064-a3a7-6e33c6ffe60c" providerId="ADAL" clId="{495528DC-949C-42C7-A2D0-85A05953539A}" dt="2022-02-24T13:46:48.726" v="3637" actId="13926"/>
        <pc:sldMkLst>
          <pc:docMk/>
          <pc:sldMk cId="4253035347" sldId="415"/>
        </pc:sldMkLst>
        <pc:spChg chg="del">
          <ac:chgData name="GOUTOS Dimitris" userId="90e6285b-8bf0-4064-a3a7-6e33c6ffe60c" providerId="ADAL" clId="{495528DC-949C-42C7-A2D0-85A05953539A}" dt="2022-02-24T13:36:47.564" v="3428" actId="478"/>
          <ac:spMkLst>
            <pc:docMk/>
            <pc:sldMk cId="4253035347" sldId="415"/>
            <ac:spMk id="2" creationId="{5A6BF90F-7699-4DD6-9210-93AA58589094}"/>
          </ac:spMkLst>
        </pc:spChg>
        <pc:spChg chg="add del">
          <ac:chgData name="GOUTOS Dimitris" userId="90e6285b-8bf0-4064-a3a7-6e33c6ffe60c" providerId="ADAL" clId="{495528DC-949C-42C7-A2D0-85A05953539A}" dt="2022-02-24T13:37:03.229" v="3437" actId="478"/>
          <ac:spMkLst>
            <pc:docMk/>
            <pc:sldMk cId="4253035347" sldId="415"/>
            <ac:spMk id="5" creationId="{C57EF4B0-655B-45CB-BE82-1ACA659E5908}"/>
          </ac:spMkLst>
        </pc:spChg>
        <pc:spChg chg="add del">
          <ac:chgData name="GOUTOS Dimitris" userId="90e6285b-8bf0-4064-a3a7-6e33c6ffe60c" providerId="ADAL" clId="{495528DC-949C-42C7-A2D0-85A05953539A}" dt="2022-02-24T13:37:03.229" v="3437" actId="478"/>
          <ac:spMkLst>
            <pc:docMk/>
            <pc:sldMk cId="4253035347" sldId="415"/>
            <ac:spMk id="6" creationId="{D29A8952-AB54-4AD6-B7E4-C5F8A1A8F62A}"/>
          </ac:spMkLst>
        </pc:spChg>
        <pc:spChg chg="add del mod">
          <ac:chgData name="GOUTOS Dimitris" userId="90e6285b-8bf0-4064-a3a7-6e33c6ffe60c" providerId="ADAL" clId="{495528DC-949C-42C7-A2D0-85A05953539A}" dt="2022-02-24T13:37:03.437" v="3438" actId="478"/>
          <ac:spMkLst>
            <pc:docMk/>
            <pc:sldMk cId="4253035347" sldId="415"/>
            <ac:spMk id="9" creationId="{797D2669-DD9E-4855-ABFB-E8E7012E634C}"/>
          </ac:spMkLst>
        </pc:spChg>
        <pc:spChg chg="del">
          <ac:chgData name="GOUTOS Dimitris" userId="90e6285b-8bf0-4064-a3a7-6e33c6ffe60c" providerId="ADAL" clId="{495528DC-949C-42C7-A2D0-85A05953539A}" dt="2022-02-24T13:39:04.143" v="3540" actId="478"/>
          <ac:spMkLst>
            <pc:docMk/>
            <pc:sldMk cId="4253035347" sldId="415"/>
            <ac:spMk id="12" creationId="{4051B043-93CC-4B1C-85A3-B241B12A2EA4}"/>
          </ac:spMkLst>
        </pc:spChg>
        <pc:spChg chg="mod">
          <ac:chgData name="GOUTOS Dimitris" userId="90e6285b-8bf0-4064-a3a7-6e33c6ffe60c" providerId="ADAL" clId="{495528DC-949C-42C7-A2D0-85A05953539A}" dt="2022-02-24T13:46:48.726" v="3637" actId="13926"/>
          <ac:spMkLst>
            <pc:docMk/>
            <pc:sldMk cId="4253035347" sldId="415"/>
            <ac:spMk id="14" creationId="{76AE0100-F885-4FDA-87C0-C417FC233446}"/>
          </ac:spMkLst>
        </pc:spChg>
        <pc:spChg chg="add del">
          <ac:chgData name="GOUTOS Dimitris" userId="90e6285b-8bf0-4064-a3a7-6e33c6ffe60c" providerId="ADAL" clId="{495528DC-949C-42C7-A2D0-85A05953539A}" dt="2022-02-24T13:37:03.633" v="3439" actId="478"/>
          <ac:spMkLst>
            <pc:docMk/>
            <pc:sldMk cId="4253035347" sldId="415"/>
            <ac:spMk id="15" creationId="{C52C126D-C941-428E-AA5F-D68AEF4EF8F4}"/>
          </ac:spMkLst>
        </pc:spChg>
        <pc:picChg chg="add del">
          <ac:chgData name="GOUTOS Dimitris" userId="90e6285b-8bf0-4064-a3a7-6e33c6ffe60c" providerId="ADAL" clId="{495528DC-949C-42C7-A2D0-85A05953539A}" dt="2022-02-24T13:37:14.341" v="3441" actId="22"/>
          <ac:picMkLst>
            <pc:docMk/>
            <pc:sldMk cId="4253035347" sldId="415"/>
            <ac:picMk id="11" creationId="{25CB3356-BF69-4B26-9389-52E9AAA060A1}"/>
          </ac:picMkLst>
        </pc:picChg>
        <pc:picChg chg="add del mod">
          <ac:chgData name="GOUTOS Dimitris" userId="90e6285b-8bf0-4064-a3a7-6e33c6ffe60c" providerId="ADAL" clId="{495528DC-949C-42C7-A2D0-85A05953539A}" dt="2022-02-24T13:38:23.912" v="3489" actId="478"/>
          <ac:picMkLst>
            <pc:docMk/>
            <pc:sldMk cId="4253035347" sldId="415"/>
            <ac:picMk id="16" creationId="{E284D421-BFD6-4C26-BD57-FE02727DAB01}"/>
          </ac:picMkLst>
        </pc:picChg>
        <pc:picChg chg="add mod">
          <ac:chgData name="GOUTOS Dimitris" userId="90e6285b-8bf0-4064-a3a7-6e33c6ffe60c" providerId="ADAL" clId="{495528DC-949C-42C7-A2D0-85A05953539A}" dt="2022-02-24T13:39:01.019" v="3539" actId="1076"/>
          <ac:picMkLst>
            <pc:docMk/>
            <pc:sldMk cId="4253035347" sldId="415"/>
            <ac:picMk id="18" creationId="{BE2380CF-D218-4C79-BE9F-50D86E478E09}"/>
          </ac:picMkLst>
        </pc:picChg>
        <pc:cxnChg chg="add del">
          <ac:chgData name="GOUTOS Dimitris" userId="90e6285b-8bf0-4064-a3a7-6e33c6ffe60c" providerId="ADAL" clId="{495528DC-949C-42C7-A2D0-85A05953539A}" dt="2022-02-24T13:37:03.229" v="3437" actId="478"/>
          <ac:cxnSpMkLst>
            <pc:docMk/>
            <pc:sldMk cId="4253035347" sldId="415"/>
            <ac:cxnSpMk id="7" creationId="{69A06B36-EC54-4235-8E31-98DAD677F0E1}"/>
          </ac:cxnSpMkLst>
        </pc:cxnChg>
      </pc:sldChg>
      <pc:sldChg chg="addSp delSp modSp add del mod ord">
        <pc:chgData name="GOUTOS Dimitris" userId="90e6285b-8bf0-4064-a3a7-6e33c6ffe60c" providerId="ADAL" clId="{495528DC-949C-42C7-A2D0-85A05953539A}" dt="2022-02-24T13:58:40.004" v="3843" actId="47"/>
        <pc:sldMkLst>
          <pc:docMk/>
          <pc:sldMk cId="1487297801" sldId="416"/>
        </pc:sldMkLst>
        <pc:spChg chg="mod">
          <ac:chgData name="GOUTOS Dimitris" userId="90e6285b-8bf0-4064-a3a7-6e33c6ffe60c" providerId="ADAL" clId="{495528DC-949C-42C7-A2D0-85A05953539A}" dt="2022-02-24T13:51:47.803" v="3781" actId="20577"/>
          <ac:spMkLst>
            <pc:docMk/>
            <pc:sldMk cId="1487297801" sldId="416"/>
            <ac:spMk id="14" creationId="{76AE0100-F885-4FDA-87C0-C417FC233446}"/>
          </ac:spMkLst>
        </pc:spChg>
        <pc:picChg chg="add del">
          <ac:chgData name="GOUTOS Dimitris" userId="90e6285b-8bf0-4064-a3a7-6e33c6ffe60c" providerId="ADAL" clId="{495528DC-949C-42C7-A2D0-85A05953539A}" dt="2022-02-24T13:39:48.890" v="3560" actId="22"/>
          <ac:picMkLst>
            <pc:docMk/>
            <pc:sldMk cId="1487297801" sldId="416"/>
            <ac:picMk id="3" creationId="{DFFB32D0-504B-4171-A58A-B756A794A9E7}"/>
          </ac:picMkLst>
        </pc:picChg>
        <pc:picChg chg="add mod">
          <ac:chgData name="GOUTOS Dimitris" userId="90e6285b-8bf0-4064-a3a7-6e33c6ffe60c" providerId="ADAL" clId="{495528DC-949C-42C7-A2D0-85A05953539A}" dt="2022-02-24T13:57:44.716" v="3834" actId="1076"/>
          <ac:picMkLst>
            <pc:docMk/>
            <pc:sldMk cId="1487297801" sldId="416"/>
            <ac:picMk id="6" creationId="{66626536-BF0C-4888-86FF-50C1F32F15CE}"/>
          </ac:picMkLst>
        </pc:picChg>
        <pc:picChg chg="del">
          <ac:chgData name="GOUTOS Dimitris" userId="90e6285b-8bf0-4064-a3a7-6e33c6ffe60c" providerId="ADAL" clId="{495528DC-949C-42C7-A2D0-85A05953539A}" dt="2022-02-24T13:40:52.403" v="3566" actId="478"/>
          <ac:picMkLst>
            <pc:docMk/>
            <pc:sldMk cId="1487297801" sldId="416"/>
            <ac:picMk id="18" creationId="{BE2380CF-D218-4C79-BE9F-50D86E478E09}"/>
          </ac:picMkLst>
        </pc:picChg>
      </pc:sldChg>
      <pc:sldChg chg="add del">
        <pc:chgData name="GOUTOS Dimitris" userId="90e6285b-8bf0-4064-a3a7-6e33c6ffe60c" providerId="ADAL" clId="{495528DC-949C-42C7-A2D0-85A05953539A}" dt="2022-02-24T13:36:56.703" v="3433"/>
        <pc:sldMkLst>
          <pc:docMk/>
          <pc:sldMk cId="4271282924" sldId="416"/>
        </pc:sldMkLst>
      </pc:sldChg>
      <pc:sldChg chg="addSp delSp modSp add del mod">
        <pc:chgData name="GOUTOS Dimitris" userId="90e6285b-8bf0-4064-a3a7-6e33c6ffe60c" providerId="ADAL" clId="{495528DC-949C-42C7-A2D0-85A05953539A}" dt="2022-02-24T13:59:46.333" v="3854" actId="47"/>
        <pc:sldMkLst>
          <pc:docMk/>
          <pc:sldMk cId="866323226" sldId="417"/>
        </pc:sldMkLst>
        <pc:spChg chg="mod">
          <ac:chgData name="GOUTOS Dimitris" userId="90e6285b-8bf0-4064-a3a7-6e33c6ffe60c" providerId="ADAL" clId="{495528DC-949C-42C7-A2D0-85A05953539A}" dt="2022-02-24T13:46:57.065" v="3639" actId="13926"/>
          <ac:spMkLst>
            <pc:docMk/>
            <pc:sldMk cId="866323226" sldId="417"/>
            <ac:spMk id="14" creationId="{76AE0100-F885-4FDA-87C0-C417FC233446}"/>
          </ac:spMkLst>
        </pc:spChg>
        <pc:picChg chg="add mod">
          <ac:chgData name="GOUTOS Dimitris" userId="90e6285b-8bf0-4064-a3a7-6e33c6ffe60c" providerId="ADAL" clId="{495528DC-949C-42C7-A2D0-85A05953539A}" dt="2022-02-24T13:45:24.370" v="3624" actId="1076"/>
          <ac:picMkLst>
            <pc:docMk/>
            <pc:sldMk cId="866323226" sldId="417"/>
            <ac:picMk id="3" creationId="{188D0534-63F0-4C8F-A247-7A1619E9DBEC}"/>
          </ac:picMkLst>
        </pc:picChg>
        <pc:picChg chg="del">
          <ac:chgData name="GOUTOS Dimitris" userId="90e6285b-8bf0-4064-a3a7-6e33c6ffe60c" providerId="ADAL" clId="{495528DC-949C-42C7-A2D0-85A05953539A}" dt="2022-02-24T13:45:22.421" v="3623" actId="478"/>
          <ac:picMkLst>
            <pc:docMk/>
            <pc:sldMk cId="866323226" sldId="417"/>
            <ac:picMk id="6" creationId="{66626536-BF0C-4888-86FF-50C1F32F15CE}"/>
          </ac:picMkLst>
        </pc:picChg>
      </pc:sldChg>
      <pc:sldChg chg="addSp delSp modSp add mod">
        <pc:chgData name="GOUTOS Dimitris" userId="90e6285b-8bf0-4064-a3a7-6e33c6ffe60c" providerId="ADAL" clId="{495528DC-949C-42C7-A2D0-85A05953539A}" dt="2022-02-24T15:06:16.118" v="4609" actId="14100"/>
        <pc:sldMkLst>
          <pc:docMk/>
          <pc:sldMk cId="3853378219" sldId="418"/>
        </pc:sldMkLst>
        <pc:spChg chg="add mod">
          <ac:chgData name="GOUTOS Dimitris" userId="90e6285b-8bf0-4064-a3a7-6e33c6ffe60c" providerId="ADAL" clId="{495528DC-949C-42C7-A2D0-85A05953539A}" dt="2022-02-24T15:06:16.118" v="4609" actId="14100"/>
          <ac:spMkLst>
            <pc:docMk/>
            <pc:sldMk cId="3853378219" sldId="418"/>
            <ac:spMk id="6" creationId="{65D1DE67-B0D4-42CF-A986-623D1AC1D02C}"/>
          </ac:spMkLst>
        </pc:spChg>
        <pc:spChg chg="mod">
          <ac:chgData name="GOUTOS Dimitris" userId="90e6285b-8bf0-4064-a3a7-6e33c6ffe60c" providerId="ADAL" clId="{495528DC-949C-42C7-A2D0-85A05953539A}" dt="2022-02-24T14:14:17.885" v="4033" actId="20577"/>
          <ac:spMkLst>
            <pc:docMk/>
            <pc:sldMk cId="3853378219" sldId="418"/>
            <ac:spMk id="14" creationId="{76AE0100-F885-4FDA-87C0-C417FC233446}"/>
          </ac:spMkLst>
        </pc:spChg>
        <pc:picChg chg="add del">
          <ac:chgData name="GOUTOS Dimitris" userId="90e6285b-8bf0-4064-a3a7-6e33c6ffe60c" providerId="ADAL" clId="{495528DC-949C-42C7-A2D0-85A05953539A}" dt="2022-02-24T13:49:37.738" v="3714"/>
          <ac:picMkLst>
            <pc:docMk/>
            <pc:sldMk cId="3853378219" sldId="418"/>
            <ac:picMk id="2" creationId="{C3BD9752-0794-4BA2-BB44-A1AF84E50EAA}"/>
          </ac:picMkLst>
        </pc:picChg>
        <pc:picChg chg="del">
          <ac:chgData name="GOUTOS Dimitris" userId="90e6285b-8bf0-4064-a3a7-6e33c6ffe60c" providerId="ADAL" clId="{495528DC-949C-42C7-A2D0-85A05953539A}" dt="2022-02-24T13:49:12.577" v="3696" actId="478"/>
          <ac:picMkLst>
            <pc:docMk/>
            <pc:sldMk cId="3853378219" sldId="418"/>
            <ac:picMk id="18" creationId="{BE2380CF-D218-4C79-BE9F-50D86E478E09}"/>
          </ac:picMkLst>
        </pc:picChg>
      </pc:sldChg>
      <pc:sldChg chg="addSp delSp modSp add mod">
        <pc:chgData name="GOUTOS Dimitris" userId="90e6285b-8bf0-4064-a3a7-6e33c6ffe60c" providerId="ADAL" clId="{495528DC-949C-42C7-A2D0-85A05953539A}" dt="2022-02-24T14:02:03.791" v="3891" actId="20577"/>
        <pc:sldMkLst>
          <pc:docMk/>
          <pc:sldMk cId="2301621378" sldId="419"/>
        </pc:sldMkLst>
        <pc:spChg chg="mod">
          <ac:chgData name="GOUTOS Dimitris" userId="90e6285b-8bf0-4064-a3a7-6e33c6ffe60c" providerId="ADAL" clId="{495528DC-949C-42C7-A2D0-85A05953539A}" dt="2022-02-24T14:02:03.791" v="3891" actId="20577"/>
          <ac:spMkLst>
            <pc:docMk/>
            <pc:sldMk cId="2301621378" sldId="419"/>
            <ac:spMk id="14" creationId="{76AE0100-F885-4FDA-87C0-C417FC233446}"/>
          </ac:spMkLst>
        </pc:spChg>
        <pc:picChg chg="add mod ord">
          <ac:chgData name="GOUTOS Dimitris" userId="90e6285b-8bf0-4064-a3a7-6e33c6ffe60c" providerId="ADAL" clId="{495528DC-949C-42C7-A2D0-85A05953539A}" dt="2022-02-24T13:57:22.406" v="3833" actId="166"/>
          <ac:picMkLst>
            <pc:docMk/>
            <pc:sldMk cId="2301621378" sldId="419"/>
            <ac:picMk id="3" creationId="{E4652256-5EEA-4269-922A-B8FCE9AD7DF1}"/>
          </ac:picMkLst>
        </pc:picChg>
        <pc:picChg chg="del">
          <ac:chgData name="GOUTOS Dimitris" userId="90e6285b-8bf0-4064-a3a7-6e33c6ffe60c" providerId="ADAL" clId="{495528DC-949C-42C7-A2D0-85A05953539A}" dt="2022-02-24T13:57:20.273" v="3832" actId="478"/>
          <ac:picMkLst>
            <pc:docMk/>
            <pc:sldMk cId="2301621378" sldId="419"/>
            <ac:picMk id="18" creationId="{BE2380CF-D218-4C79-BE9F-50D86E478E09}"/>
          </ac:picMkLst>
        </pc:picChg>
      </pc:sldChg>
      <pc:sldChg chg="addSp delSp modSp add mod">
        <pc:chgData name="GOUTOS Dimitris" userId="90e6285b-8bf0-4064-a3a7-6e33c6ffe60c" providerId="ADAL" clId="{495528DC-949C-42C7-A2D0-85A05953539A}" dt="2022-02-24T13:58:33.559" v="3842"/>
        <pc:sldMkLst>
          <pc:docMk/>
          <pc:sldMk cId="1152668964" sldId="420"/>
        </pc:sldMkLst>
        <pc:spChg chg="mod">
          <ac:chgData name="GOUTOS Dimitris" userId="90e6285b-8bf0-4064-a3a7-6e33c6ffe60c" providerId="ADAL" clId="{495528DC-949C-42C7-A2D0-85A05953539A}" dt="2022-02-24T13:58:33.559" v="3842"/>
          <ac:spMkLst>
            <pc:docMk/>
            <pc:sldMk cId="1152668964" sldId="420"/>
            <ac:spMk id="14" creationId="{76AE0100-F885-4FDA-87C0-C417FC233446}"/>
          </ac:spMkLst>
        </pc:spChg>
        <pc:picChg chg="del">
          <ac:chgData name="GOUTOS Dimitris" userId="90e6285b-8bf0-4064-a3a7-6e33c6ffe60c" providerId="ADAL" clId="{495528DC-949C-42C7-A2D0-85A05953539A}" dt="2022-02-24T13:58:08.027" v="3839" actId="478"/>
          <ac:picMkLst>
            <pc:docMk/>
            <pc:sldMk cId="1152668964" sldId="420"/>
            <ac:picMk id="3" creationId="{E4652256-5EEA-4269-922A-B8FCE9AD7DF1}"/>
          </ac:picMkLst>
        </pc:picChg>
        <pc:picChg chg="add mod ord">
          <ac:chgData name="GOUTOS Dimitris" userId="90e6285b-8bf0-4064-a3a7-6e33c6ffe60c" providerId="ADAL" clId="{495528DC-949C-42C7-A2D0-85A05953539A}" dt="2022-02-24T13:58:10.377" v="3840" actId="166"/>
          <ac:picMkLst>
            <pc:docMk/>
            <pc:sldMk cId="1152668964" sldId="420"/>
            <ac:picMk id="6" creationId="{81120D7B-8687-4977-B3FB-6473844DF3E0}"/>
          </ac:picMkLst>
        </pc:picChg>
      </pc:sldChg>
      <pc:sldChg chg="addSp delSp modSp add mod">
        <pc:chgData name="GOUTOS Dimitris" userId="90e6285b-8bf0-4064-a3a7-6e33c6ffe60c" providerId="ADAL" clId="{495528DC-949C-42C7-A2D0-85A05953539A}" dt="2022-02-24T13:59:36.946" v="3853" actId="14100"/>
        <pc:sldMkLst>
          <pc:docMk/>
          <pc:sldMk cId="2559845052" sldId="421"/>
        </pc:sldMkLst>
        <pc:spChg chg="mod">
          <ac:chgData name="GOUTOS Dimitris" userId="90e6285b-8bf0-4064-a3a7-6e33c6ffe60c" providerId="ADAL" clId="{495528DC-949C-42C7-A2D0-85A05953539A}" dt="2022-02-24T13:58:57.157" v="3845"/>
          <ac:spMkLst>
            <pc:docMk/>
            <pc:sldMk cId="2559845052" sldId="421"/>
            <ac:spMk id="14" creationId="{76AE0100-F885-4FDA-87C0-C417FC233446}"/>
          </ac:spMkLst>
        </pc:spChg>
        <pc:picChg chg="del">
          <ac:chgData name="GOUTOS Dimitris" userId="90e6285b-8bf0-4064-a3a7-6e33c6ffe60c" providerId="ADAL" clId="{495528DC-949C-42C7-A2D0-85A05953539A}" dt="2022-02-24T13:59:17.973" v="3849" actId="478"/>
          <ac:picMkLst>
            <pc:docMk/>
            <pc:sldMk cId="2559845052" sldId="421"/>
            <ac:picMk id="6" creationId="{81120D7B-8687-4977-B3FB-6473844DF3E0}"/>
          </ac:picMkLst>
        </pc:picChg>
        <pc:picChg chg="add mod ord">
          <ac:chgData name="GOUTOS Dimitris" userId="90e6285b-8bf0-4064-a3a7-6e33c6ffe60c" providerId="ADAL" clId="{495528DC-949C-42C7-A2D0-85A05953539A}" dt="2022-02-24T13:59:36.946" v="3853" actId="14100"/>
          <ac:picMkLst>
            <pc:docMk/>
            <pc:sldMk cId="2559845052" sldId="421"/>
            <ac:picMk id="7" creationId="{BA8A5DD6-73E0-4BF1-9763-EDC177FC0DCE}"/>
          </ac:picMkLst>
        </pc:picChg>
      </pc:sldChg>
      <pc:sldChg chg="addSp delSp modSp add mod">
        <pc:chgData name="GOUTOS Dimitris" userId="90e6285b-8bf0-4064-a3a7-6e33c6ffe60c" providerId="ADAL" clId="{495528DC-949C-42C7-A2D0-85A05953539A}" dt="2022-02-24T14:01:02.211" v="3868" actId="478"/>
        <pc:sldMkLst>
          <pc:docMk/>
          <pc:sldMk cId="954488096" sldId="422"/>
        </pc:sldMkLst>
        <pc:spChg chg="mod">
          <ac:chgData name="GOUTOS Dimitris" userId="90e6285b-8bf0-4064-a3a7-6e33c6ffe60c" providerId="ADAL" clId="{495528DC-949C-42C7-A2D0-85A05953539A}" dt="2022-02-24T14:00:22.903" v="3860" actId="255"/>
          <ac:spMkLst>
            <pc:docMk/>
            <pc:sldMk cId="954488096" sldId="422"/>
            <ac:spMk id="14" creationId="{76AE0100-F885-4FDA-87C0-C417FC233446}"/>
          </ac:spMkLst>
        </pc:spChg>
        <pc:picChg chg="add mod ord">
          <ac:chgData name="GOUTOS Dimitris" userId="90e6285b-8bf0-4064-a3a7-6e33c6ffe60c" providerId="ADAL" clId="{495528DC-949C-42C7-A2D0-85A05953539A}" dt="2022-02-24T14:00:51.261" v="3867" actId="167"/>
          <ac:picMkLst>
            <pc:docMk/>
            <pc:sldMk cId="954488096" sldId="422"/>
            <ac:picMk id="3" creationId="{E646E5FD-FEEC-497F-B979-EEEAA2E7A935}"/>
          </ac:picMkLst>
        </pc:picChg>
        <pc:picChg chg="del">
          <ac:chgData name="GOUTOS Dimitris" userId="90e6285b-8bf0-4064-a3a7-6e33c6ffe60c" providerId="ADAL" clId="{495528DC-949C-42C7-A2D0-85A05953539A}" dt="2022-02-24T14:01:02.211" v="3868" actId="478"/>
          <ac:picMkLst>
            <pc:docMk/>
            <pc:sldMk cId="954488096" sldId="422"/>
            <ac:picMk id="7" creationId="{BA8A5DD6-73E0-4BF1-9763-EDC177FC0DCE}"/>
          </ac:picMkLst>
        </pc:picChg>
      </pc:sldChg>
      <pc:sldChg chg="add del">
        <pc:chgData name="GOUTOS Dimitris" userId="90e6285b-8bf0-4064-a3a7-6e33c6ffe60c" providerId="ADAL" clId="{495528DC-949C-42C7-A2D0-85A05953539A}" dt="2022-02-24T15:09:13.272" v="4615" actId="47"/>
        <pc:sldMkLst>
          <pc:docMk/>
          <pc:sldMk cId="1215070940" sldId="423"/>
        </pc:sldMkLst>
      </pc:sldChg>
      <pc:sldChg chg="addSp delSp modSp add mod ord modAnim">
        <pc:chgData name="GOUTOS Dimitris" userId="90e6285b-8bf0-4064-a3a7-6e33c6ffe60c" providerId="ADAL" clId="{495528DC-949C-42C7-A2D0-85A05953539A}" dt="2022-02-24T15:03:20.473" v="4607" actId="20577"/>
        <pc:sldMkLst>
          <pc:docMk/>
          <pc:sldMk cId="3682946188" sldId="424"/>
        </pc:sldMkLst>
        <pc:spChg chg="mod">
          <ac:chgData name="GOUTOS Dimitris" userId="90e6285b-8bf0-4064-a3a7-6e33c6ffe60c" providerId="ADAL" clId="{495528DC-949C-42C7-A2D0-85A05953539A}" dt="2022-02-24T14:54:05.116" v="4521" actId="20577"/>
          <ac:spMkLst>
            <pc:docMk/>
            <pc:sldMk cId="3682946188" sldId="424"/>
            <ac:spMk id="5" creationId="{C57EF4B0-655B-45CB-BE82-1ACA659E5908}"/>
          </ac:spMkLst>
        </pc:spChg>
        <pc:spChg chg="mod">
          <ac:chgData name="GOUTOS Dimitris" userId="90e6285b-8bf0-4064-a3a7-6e33c6ffe60c" providerId="ADAL" clId="{495528DC-949C-42C7-A2D0-85A05953539A}" dt="2022-02-24T14:57:45.645" v="4533" actId="14100"/>
          <ac:spMkLst>
            <pc:docMk/>
            <pc:sldMk cId="3682946188" sldId="424"/>
            <ac:spMk id="6" creationId="{D29A8952-AB54-4AD6-B7E4-C5F8A1A8F62A}"/>
          </ac:spMkLst>
        </pc:spChg>
        <pc:spChg chg="add mod">
          <ac:chgData name="GOUTOS Dimitris" userId="90e6285b-8bf0-4064-a3a7-6e33c6ffe60c" providerId="ADAL" clId="{495528DC-949C-42C7-A2D0-85A05953539A}" dt="2022-02-24T14:57:34.577" v="4532" actId="1076"/>
          <ac:spMkLst>
            <pc:docMk/>
            <pc:sldMk cId="3682946188" sldId="424"/>
            <ac:spMk id="10" creationId="{6BC52198-A3CB-4539-AD07-4D6B64E5B9C7}"/>
          </ac:spMkLst>
        </pc:spChg>
        <pc:spChg chg="add mod">
          <ac:chgData name="GOUTOS Dimitris" userId="90e6285b-8bf0-4064-a3a7-6e33c6ffe60c" providerId="ADAL" clId="{495528DC-949C-42C7-A2D0-85A05953539A}" dt="2022-02-24T14:57:34.577" v="4532" actId="1076"/>
          <ac:spMkLst>
            <pc:docMk/>
            <pc:sldMk cId="3682946188" sldId="424"/>
            <ac:spMk id="13" creationId="{CF636505-928A-4364-98FB-767024A7A3FE}"/>
          </ac:spMkLst>
        </pc:spChg>
        <pc:spChg chg="mod">
          <ac:chgData name="GOUTOS Dimitris" userId="90e6285b-8bf0-4064-a3a7-6e33c6ffe60c" providerId="ADAL" clId="{495528DC-949C-42C7-A2D0-85A05953539A}" dt="2022-02-24T15:03:20.473" v="4607" actId="20577"/>
          <ac:spMkLst>
            <pc:docMk/>
            <pc:sldMk cId="3682946188" sldId="424"/>
            <ac:spMk id="14" creationId="{76AE0100-F885-4FDA-87C0-C417FC233446}"/>
          </ac:spMkLst>
        </pc:spChg>
        <pc:spChg chg="del mod">
          <ac:chgData name="GOUTOS Dimitris" userId="90e6285b-8bf0-4064-a3a7-6e33c6ffe60c" providerId="ADAL" clId="{495528DC-949C-42C7-A2D0-85A05953539A}" dt="2022-02-24T14:22:47.879" v="4081" actId="478"/>
          <ac:spMkLst>
            <pc:docMk/>
            <pc:sldMk cId="3682946188" sldId="424"/>
            <ac:spMk id="15" creationId="{C52C126D-C941-428E-AA5F-D68AEF4EF8F4}"/>
          </ac:spMkLst>
        </pc:spChg>
        <pc:spChg chg="add del mod">
          <ac:chgData name="GOUTOS Dimitris" userId="90e6285b-8bf0-4064-a3a7-6e33c6ffe60c" providerId="ADAL" clId="{495528DC-949C-42C7-A2D0-85A05953539A}" dt="2022-02-24T14:37:22.669" v="4217" actId="478"/>
          <ac:spMkLst>
            <pc:docMk/>
            <pc:sldMk cId="3682946188" sldId="424"/>
            <ac:spMk id="16" creationId="{9EBD008F-2D0D-4AF0-8D70-31B7233AC97A}"/>
          </ac:spMkLst>
        </pc:spChg>
        <pc:spChg chg="add mod">
          <ac:chgData name="GOUTOS Dimitris" userId="90e6285b-8bf0-4064-a3a7-6e33c6ffe60c" providerId="ADAL" clId="{495528DC-949C-42C7-A2D0-85A05953539A}" dt="2022-02-24T14:57:34.577" v="4532" actId="1076"/>
          <ac:spMkLst>
            <pc:docMk/>
            <pc:sldMk cId="3682946188" sldId="424"/>
            <ac:spMk id="18" creationId="{51E8EF19-141E-4654-AD0B-CD44D43CE613}"/>
          </ac:spMkLst>
        </pc:spChg>
        <pc:spChg chg="add mod">
          <ac:chgData name="GOUTOS Dimitris" userId="90e6285b-8bf0-4064-a3a7-6e33c6ffe60c" providerId="ADAL" clId="{495528DC-949C-42C7-A2D0-85A05953539A}" dt="2022-02-24T14:57:34.577" v="4532" actId="1076"/>
          <ac:spMkLst>
            <pc:docMk/>
            <pc:sldMk cId="3682946188" sldId="424"/>
            <ac:spMk id="22" creationId="{ADEF9831-7E24-473C-AEA8-8DED3644B48E}"/>
          </ac:spMkLst>
        </pc:spChg>
        <pc:spChg chg="add mod">
          <ac:chgData name="GOUTOS Dimitris" userId="90e6285b-8bf0-4064-a3a7-6e33c6ffe60c" providerId="ADAL" clId="{495528DC-949C-42C7-A2D0-85A05953539A}" dt="2022-02-24T14:57:34.577" v="4532" actId="1076"/>
          <ac:spMkLst>
            <pc:docMk/>
            <pc:sldMk cId="3682946188" sldId="424"/>
            <ac:spMk id="23" creationId="{F8FD94D6-2CA5-41AC-9996-7BEC67325792}"/>
          </ac:spMkLst>
        </pc:spChg>
        <pc:spChg chg="add mod">
          <ac:chgData name="GOUTOS Dimitris" userId="90e6285b-8bf0-4064-a3a7-6e33c6ffe60c" providerId="ADAL" clId="{495528DC-949C-42C7-A2D0-85A05953539A}" dt="2022-02-24T14:57:34.577" v="4532" actId="1076"/>
          <ac:spMkLst>
            <pc:docMk/>
            <pc:sldMk cId="3682946188" sldId="424"/>
            <ac:spMk id="24" creationId="{42CD0855-BCFC-472D-A7D6-A869F5A471D2}"/>
          </ac:spMkLst>
        </pc:spChg>
        <pc:spChg chg="add mod">
          <ac:chgData name="GOUTOS Dimitris" userId="90e6285b-8bf0-4064-a3a7-6e33c6ffe60c" providerId="ADAL" clId="{495528DC-949C-42C7-A2D0-85A05953539A}" dt="2022-02-24T14:57:34.577" v="4532" actId="1076"/>
          <ac:spMkLst>
            <pc:docMk/>
            <pc:sldMk cId="3682946188" sldId="424"/>
            <ac:spMk id="31" creationId="{83EA2EB6-3A66-4BA8-B099-ABD8D1111BED}"/>
          </ac:spMkLst>
        </pc:spChg>
        <pc:spChg chg="add mod">
          <ac:chgData name="GOUTOS Dimitris" userId="90e6285b-8bf0-4064-a3a7-6e33c6ffe60c" providerId="ADAL" clId="{495528DC-949C-42C7-A2D0-85A05953539A}" dt="2022-02-24T15:02:29.094" v="4600" actId="1076"/>
          <ac:spMkLst>
            <pc:docMk/>
            <pc:sldMk cId="3682946188" sldId="424"/>
            <ac:spMk id="33" creationId="{CC9E316E-511A-4737-B510-01F469E3C861}"/>
          </ac:spMkLst>
        </pc:spChg>
        <pc:picChg chg="add mod">
          <ac:chgData name="GOUTOS Dimitris" userId="90e6285b-8bf0-4064-a3a7-6e33c6ffe60c" providerId="ADAL" clId="{495528DC-949C-42C7-A2D0-85A05953539A}" dt="2022-02-24T14:57:34.577" v="4532" actId="1076"/>
          <ac:picMkLst>
            <pc:docMk/>
            <pc:sldMk cId="3682946188" sldId="424"/>
            <ac:picMk id="11" creationId="{6221BFE0-712E-4C4A-BA2F-70B51E8F0EF3}"/>
          </ac:picMkLst>
        </pc:picChg>
        <pc:picChg chg="add mod">
          <ac:chgData name="GOUTOS Dimitris" userId="90e6285b-8bf0-4064-a3a7-6e33c6ffe60c" providerId="ADAL" clId="{495528DC-949C-42C7-A2D0-85A05953539A}" dt="2022-02-24T14:57:34.577" v="4532" actId="1076"/>
          <ac:picMkLst>
            <pc:docMk/>
            <pc:sldMk cId="3682946188" sldId="424"/>
            <ac:picMk id="17" creationId="{596299DB-35DF-4321-96D2-21509AC2D71C}"/>
          </ac:picMkLst>
        </pc:picChg>
        <pc:picChg chg="add mod">
          <ac:chgData name="GOUTOS Dimitris" userId="90e6285b-8bf0-4064-a3a7-6e33c6ffe60c" providerId="ADAL" clId="{495528DC-949C-42C7-A2D0-85A05953539A}" dt="2022-02-24T14:57:34.577" v="4532" actId="1076"/>
          <ac:picMkLst>
            <pc:docMk/>
            <pc:sldMk cId="3682946188" sldId="424"/>
            <ac:picMk id="21" creationId="{BEE562A5-E325-4531-B5E8-CEBDEC38FA16}"/>
          </ac:picMkLst>
        </pc:picChg>
        <pc:picChg chg="add del mod">
          <ac:chgData name="GOUTOS Dimitris" userId="90e6285b-8bf0-4064-a3a7-6e33c6ffe60c" providerId="ADAL" clId="{495528DC-949C-42C7-A2D0-85A05953539A}" dt="2022-02-24T14:43:12.615" v="4341" actId="478"/>
          <ac:picMkLst>
            <pc:docMk/>
            <pc:sldMk cId="3682946188" sldId="424"/>
            <ac:picMk id="25" creationId="{5663D495-A557-4BA9-956B-3A92CB394A3B}"/>
          </ac:picMkLst>
        </pc:picChg>
        <pc:picChg chg="add mod">
          <ac:chgData name="GOUTOS Dimitris" userId="90e6285b-8bf0-4064-a3a7-6e33c6ffe60c" providerId="ADAL" clId="{495528DC-949C-42C7-A2D0-85A05953539A}" dt="2022-02-24T14:57:34.577" v="4532" actId="1076"/>
          <ac:picMkLst>
            <pc:docMk/>
            <pc:sldMk cId="3682946188" sldId="424"/>
            <ac:picMk id="26" creationId="{CEFA675C-BC1A-4411-958C-2A886B0CDB94}"/>
          </ac:picMkLst>
        </pc:picChg>
        <pc:picChg chg="add mod">
          <ac:chgData name="GOUTOS Dimitris" userId="90e6285b-8bf0-4064-a3a7-6e33c6ffe60c" providerId="ADAL" clId="{495528DC-949C-42C7-A2D0-85A05953539A}" dt="2022-02-24T14:57:34.577" v="4532" actId="1076"/>
          <ac:picMkLst>
            <pc:docMk/>
            <pc:sldMk cId="3682946188" sldId="424"/>
            <ac:picMk id="30" creationId="{72599D9A-B872-4C13-84F5-464C17860A2A}"/>
          </ac:picMkLst>
        </pc:picChg>
        <pc:cxnChg chg="add del mod">
          <ac:chgData name="GOUTOS Dimitris" userId="90e6285b-8bf0-4064-a3a7-6e33c6ffe60c" providerId="ADAL" clId="{495528DC-949C-42C7-A2D0-85A05953539A}" dt="2022-02-24T14:38:10.049" v="4227" actId="478"/>
          <ac:cxnSpMkLst>
            <pc:docMk/>
            <pc:sldMk cId="3682946188" sldId="424"/>
            <ac:cxnSpMk id="9" creationId="{0D18F0C2-A702-4812-9099-51FD77DDE6F7}"/>
          </ac:cxnSpMkLst>
        </pc:cxnChg>
        <pc:cxnChg chg="add del mod">
          <ac:chgData name="GOUTOS Dimitris" userId="90e6285b-8bf0-4064-a3a7-6e33c6ffe60c" providerId="ADAL" clId="{495528DC-949C-42C7-A2D0-85A05953539A}" dt="2022-02-24T14:43:51.649" v="4351" actId="478"/>
          <ac:cxnSpMkLst>
            <pc:docMk/>
            <pc:sldMk cId="3682946188" sldId="424"/>
            <ac:cxnSpMk id="19" creationId="{7197CF6B-AD63-4302-AE2D-B8322BF4CE80}"/>
          </ac:cxnSpMkLst>
        </pc:cxnChg>
        <pc:cxnChg chg="add mod">
          <ac:chgData name="GOUTOS Dimitris" userId="90e6285b-8bf0-4064-a3a7-6e33c6ffe60c" providerId="ADAL" clId="{495528DC-949C-42C7-A2D0-85A05953539A}" dt="2022-02-24T14:57:34.577" v="4532" actId="1076"/>
          <ac:cxnSpMkLst>
            <pc:docMk/>
            <pc:sldMk cId="3682946188" sldId="424"/>
            <ac:cxnSpMk id="20" creationId="{C341379D-3659-45EB-A67C-2B6472977360}"/>
          </ac:cxnSpMkLst>
        </pc:cxnChg>
        <pc:cxnChg chg="add del mod">
          <ac:chgData name="GOUTOS Dimitris" userId="90e6285b-8bf0-4064-a3a7-6e33c6ffe60c" providerId="ADAL" clId="{495528DC-949C-42C7-A2D0-85A05953539A}" dt="2022-02-24T14:44:41.715" v="4360" actId="478"/>
          <ac:cxnSpMkLst>
            <pc:docMk/>
            <pc:sldMk cId="3682946188" sldId="424"/>
            <ac:cxnSpMk id="27" creationId="{365F6C90-4DE8-470D-B30D-B7CA027F1043}"/>
          </ac:cxnSpMkLst>
        </pc:cxnChg>
        <pc:cxnChg chg="add mod">
          <ac:chgData name="GOUTOS Dimitris" userId="90e6285b-8bf0-4064-a3a7-6e33c6ffe60c" providerId="ADAL" clId="{495528DC-949C-42C7-A2D0-85A05953539A}" dt="2022-02-24T14:57:34.577" v="4532" actId="1076"/>
          <ac:cxnSpMkLst>
            <pc:docMk/>
            <pc:sldMk cId="3682946188" sldId="424"/>
            <ac:cxnSpMk id="28" creationId="{CED49EDB-D72C-47A2-A258-8E83DD3F5988}"/>
          </ac:cxnSpMkLst>
        </pc:cxnChg>
        <pc:cxnChg chg="add mod">
          <ac:chgData name="GOUTOS Dimitris" userId="90e6285b-8bf0-4064-a3a7-6e33c6ffe60c" providerId="ADAL" clId="{495528DC-949C-42C7-A2D0-85A05953539A}" dt="2022-02-24T14:57:34.577" v="4532" actId="1076"/>
          <ac:cxnSpMkLst>
            <pc:docMk/>
            <pc:sldMk cId="3682946188" sldId="424"/>
            <ac:cxnSpMk id="29" creationId="{6FBA73F5-9851-45AF-BE9E-56EE69346D9F}"/>
          </ac:cxnSpMkLst>
        </pc:cxnChg>
        <pc:cxnChg chg="add mod">
          <ac:chgData name="GOUTOS Dimitris" userId="90e6285b-8bf0-4064-a3a7-6e33c6ffe60c" providerId="ADAL" clId="{495528DC-949C-42C7-A2D0-85A05953539A}" dt="2022-02-24T15:02:32.070" v="4601" actId="14100"/>
          <ac:cxnSpMkLst>
            <pc:docMk/>
            <pc:sldMk cId="3682946188" sldId="424"/>
            <ac:cxnSpMk id="32" creationId="{8ED4173C-6FB5-452E-B4FF-EB7C5A829D30}"/>
          </ac:cxnSpMkLst>
        </pc:cxnChg>
      </pc:sldChg>
      <pc:sldChg chg="modSp add mod ord">
        <pc:chgData name="GOUTOS Dimitris" userId="90e6285b-8bf0-4064-a3a7-6e33c6ffe60c" providerId="ADAL" clId="{495528DC-949C-42C7-A2D0-85A05953539A}" dt="2022-02-24T15:28:14.313" v="4816" actId="20577"/>
        <pc:sldMkLst>
          <pc:docMk/>
          <pc:sldMk cId="2230080534" sldId="425"/>
        </pc:sldMkLst>
        <pc:spChg chg="mod">
          <ac:chgData name="GOUTOS Dimitris" userId="90e6285b-8bf0-4064-a3a7-6e33c6ffe60c" providerId="ADAL" clId="{495528DC-949C-42C7-A2D0-85A05953539A}" dt="2022-02-24T15:26:06.261" v="4795" actId="20577"/>
          <ac:spMkLst>
            <pc:docMk/>
            <pc:sldMk cId="2230080534" sldId="425"/>
            <ac:spMk id="5" creationId="{C57EF4B0-655B-45CB-BE82-1ACA659E5908}"/>
          </ac:spMkLst>
        </pc:spChg>
        <pc:spChg chg="mod">
          <ac:chgData name="GOUTOS Dimitris" userId="90e6285b-8bf0-4064-a3a7-6e33c6ffe60c" providerId="ADAL" clId="{495528DC-949C-42C7-A2D0-85A05953539A}" dt="2022-02-24T15:25:34.727" v="4793" actId="1076"/>
          <ac:spMkLst>
            <pc:docMk/>
            <pc:sldMk cId="2230080534" sldId="425"/>
            <ac:spMk id="6" creationId="{D29A8952-AB54-4AD6-B7E4-C5F8A1A8F62A}"/>
          </ac:spMkLst>
        </pc:spChg>
        <pc:spChg chg="mod">
          <ac:chgData name="GOUTOS Dimitris" userId="90e6285b-8bf0-4064-a3a7-6e33c6ffe60c" providerId="ADAL" clId="{495528DC-949C-42C7-A2D0-85A05953539A}" dt="2022-02-24T15:26:02.378" v="4794" actId="13926"/>
          <ac:spMkLst>
            <pc:docMk/>
            <pc:sldMk cId="2230080534" sldId="425"/>
            <ac:spMk id="14" creationId="{76AE0100-F885-4FDA-87C0-C417FC233446}"/>
          </ac:spMkLst>
        </pc:spChg>
        <pc:spChg chg="mod">
          <ac:chgData name="GOUTOS Dimitris" userId="90e6285b-8bf0-4064-a3a7-6e33c6ffe60c" providerId="ADAL" clId="{495528DC-949C-42C7-A2D0-85A05953539A}" dt="2022-02-24T15:28:14.313" v="4816" actId="20577"/>
          <ac:spMkLst>
            <pc:docMk/>
            <pc:sldMk cId="2230080534" sldId="425"/>
            <ac:spMk id="15" creationId="{C52C126D-C941-428E-AA5F-D68AEF4EF8F4}"/>
          </ac:spMkLst>
        </pc:spChg>
      </pc:sldChg>
      <pc:sldChg chg="addSp delSp modSp add mod">
        <pc:chgData name="GOUTOS Dimitris" userId="90e6285b-8bf0-4064-a3a7-6e33c6ffe60c" providerId="ADAL" clId="{495528DC-949C-42C7-A2D0-85A05953539A}" dt="2022-02-24T15:39:52.225" v="4869" actId="20577"/>
        <pc:sldMkLst>
          <pc:docMk/>
          <pc:sldMk cId="2188279560" sldId="426"/>
        </pc:sldMkLst>
        <pc:spChg chg="add del mod">
          <ac:chgData name="GOUTOS Dimitris" userId="90e6285b-8bf0-4064-a3a7-6e33c6ffe60c" providerId="ADAL" clId="{495528DC-949C-42C7-A2D0-85A05953539A}" dt="2022-02-24T15:19:05.456" v="4693" actId="478"/>
          <ac:spMkLst>
            <pc:docMk/>
            <pc:sldMk cId="2188279560" sldId="426"/>
            <ac:spMk id="3" creationId="{9F52339D-3DEA-4B96-B708-3214F72C88C8}"/>
          </ac:spMkLst>
        </pc:spChg>
        <pc:spChg chg="del mod">
          <ac:chgData name="GOUTOS Dimitris" userId="90e6285b-8bf0-4064-a3a7-6e33c6ffe60c" providerId="ADAL" clId="{495528DC-949C-42C7-A2D0-85A05953539A}" dt="2022-02-24T15:19:00.605" v="4692" actId="478"/>
          <ac:spMkLst>
            <pc:docMk/>
            <pc:sldMk cId="2188279560" sldId="426"/>
            <ac:spMk id="5" creationId="{C57EF4B0-655B-45CB-BE82-1ACA659E5908}"/>
          </ac:spMkLst>
        </pc:spChg>
        <pc:spChg chg="mod">
          <ac:chgData name="GOUTOS Dimitris" userId="90e6285b-8bf0-4064-a3a7-6e33c6ffe60c" providerId="ADAL" clId="{495528DC-949C-42C7-A2D0-85A05953539A}" dt="2022-02-24T15:39:52.225" v="4869" actId="20577"/>
          <ac:spMkLst>
            <pc:docMk/>
            <pc:sldMk cId="2188279560" sldId="426"/>
            <ac:spMk id="6" creationId="{D29A8952-AB54-4AD6-B7E4-C5F8A1A8F62A}"/>
          </ac:spMkLst>
        </pc:spChg>
        <pc:spChg chg="add mod">
          <ac:chgData name="GOUTOS Dimitris" userId="90e6285b-8bf0-4064-a3a7-6e33c6ffe60c" providerId="ADAL" clId="{495528DC-949C-42C7-A2D0-85A05953539A}" dt="2022-02-24T15:31:29.583" v="4860" actId="14100"/>
          <ac:spMkLst>
            <pc:docMk/>
            <pc:sldMk cId="2188279560" sldId="426"/>
            <ac:spMk id="9" creationId="{D81FC486-4FB0-4FE7-B60F-C4099F7B3A97}"/>
          </ac:spMkLst>
        </pc:spChg>
        <pc:spChg chg="add mod">
          <ac:chgData name="GOUTOS Dimitris" userId="90e6285b-8bf0-4064-a3a7-6e33c6ffe60c" providerId="ADAL" clId="{495528DC-949C-42C7-A2D0-85A05953539A}" dt="2022-02-24T15:31:24.378" v="4858" actId="14100"/>
          <ac:spMkLst>
            <pc:docMk/>
            <pc:sldMk cId="2188279560" sldId="426"/>
            <ac:spMk id="10" creationId="{47B53F2D-5B07-4A72-91DA-17703EBD5CD5}"/>
          </ac:spMkLst>
        </pc:spChg>
        <pc:spChg chg="del">
          <ac:chgData name="GOUTOS Dimitris" userId="90e6285b-8bf0-4064-a3a7-6e33c6ffe60c" providerId="ADAL" clId="{495528DC-949C-42C7-A2D0-85A05953539A}" dt="2022-02-24T15:31:37.935" v="4863" actId="478"/>
          <ac:spMkLst>
            <pc:docMk/>
            <pc:sldMk cId="2188279560" sldId="426"/>
            <ac:spMk id="12" creationId="{4051B043-93CC-4B1C-85A3-B241B12A2EA4}"/>
          </ac:spMkLst>
        </pc:spChg>
        <pc:spChg chg="mod">
          <ac:chgData name="GOUTOS Dimitris" userId="90e6285b-8bf0-4064-a3a7-6e33c6ffe60c" providerId="ADAL" clId="{495528DC-949C-42C7-A2D0-85A05953539A}" dt="2022-02-24T15:31:43.096" v="4864" actId="13926"/>
          <ac:spMkLst>
            <pc:docMk/>
            <pc:sldMk cId="2188279560" sldId="426"/>
            <ac:spMk id="14" creationId="{76AE0100-F885-4FDA-87C0-C417FC233446}"/>
          </ac:spMkLst>
        </pc:spChg>
        <pc:spChg chg="del">
          <ac:chgData name="GOUTOS Dimitris" userId="90e6285b-8bf0-4064-a3a7-6e33c6ffe60c" providerId="ADAL" clId="{495528DC-949C-42C7-A2D0-85A05953539A}" dt="2022-02-24T15:16:43.177" v="4663" actId="478"/>
          <ac:spMkLst>
            <pc:docMk/>
            <pc:sldMk cId="2188279560" sldId="426"/>
            <ac:spMk id="15" creationId="{C52C126D-C941-428E-AA5F-D68AEF4EF8F4}"/>
          </ac:spMkLst>
        </pc:spChg>
        <pc:cxnChg chg="add del mod">
          <ac:chgData name="GOUTOS Dimitris" userId="90e6285b-8bf0-4064-a3a7-6e33c6ffe60c" providerId="ADAL" clId="{495528DC-949C-42C7-A2D0-85A05953539A}" dt="2022-02-24T15:31:35.257" v="4862" actId="478"/>
          <ac:cxnSpMkLst>
            <pc:docMk/>
            <pc:sldMk cId="2188279560" sldId="426"/>
            <ac:cxnSpMk id="11" creationId="{073AA73D-F873-4F02-A88B-767F238BBFA1}"/>
          </ac:cxnSpMkLst>
        </pc:cxnChg>
      </pc:sldChg>
    </pc:docChg>
  </pc:docChgLst>
  <pc:docChgLst>
    <pc:chgData name="GOUTOS Dimitris" userId="90e6285b-8bf0-4064-a3a7-6e33c6ffe60c" providerId="ADAL" clId="{E88CAD57-D95C-4BBA-8449-49A7F06EA08B}"/>
    <pc:docChg chg="undo redo custSel addSld delSld modSld sldOrd">
      <pc:chgData name="GOUTOS Dimitris" userId="90e6285b-8bf0-4064-a3a7-6e33c6ffe60c" providerId="ADAL" clId="{E88CAD57-D95C-4BBA-8449-49A7F06EA08B}" dt="2022-02-23T16:06:40.364" v="8417" actId="20577"/>
      <pc:docMkLst>
        <pc:docMk/>
      </pc:docMkLst>
      <pc:sldChg chg="modSp mod">
        <pc:chgData name="GOUTOS Dimitris" userId="90e6285b-8bf0-4064-a3a7-6e33c6ffe60c" providerId="ADAL" clId="{E88CAD57-D95C-4BBA-8449-49A7F06EA08B}" dt="2022-02-18T09:58:51.652" v="1221" actId="20577"/>
        <pc:sldMkLst>
          <pc:docMk/>
          <pc:sldMk cId="1121371840" sldId="258"/>
        </pc:sldMkLst>
        <pc:spChg chg="mod">
          <ac:chgData name="GOUTOS Dimitris" userId="90e6285b-8bf0-4064-a3a7-6e33c6ffe60c" providerId="ADAL" clId="{E88CAD57-D95C-4BBA-8449-49A7F06EA08B}" dt="2022-02-17T15:29:49.481" v="0"/>
          <ac:spMkLst>
            <pc:docMk/>
            <pc:sldMk cId="1121371840" sldId="258"/>
            <ac:spMk id="6" creationId="{00000000-0000-0000-0000-000000000000}"/>
          </ac:spMkLst>
        </pc:spChg>
        <pc:spChg chg="mod">
          <ac:chgData name="GOUTOS Dimitris" userId="90e6285b-8bf0-4064-a3a7-6e33c6ffe60c" providerId="ADAL" clId="{E88CAD57-D95C-4BBA-8449-49A7F06EA08B}" dt="2022-02-17T15:30:37.515" v="13" actId="255"/>
          <ac:spMkLst>
            <pc:docMk/>
            <pc:sldMk cId="1121371840" sldId="258"/>
            <ac:spMk id="7" creationId="{00000000-0000-0000-0000-000000000000}"/>
          </ac:spMkLst>
        </pc:spChg>
        <pc:spChg chg="mod">
          <ac:chgData name="GOUTOS Dimitris" userId="90e6285b-8bf0-4064-a3a7-6e33c6ffe60c" providerId="ADAL" clId="{E88CAD57-D95C-4BBA-8449-49A7F06EA08B}" dt="2022-02-18T09:58:51.652" v="1221" actId="20577"/>
          <ac:spMkLst>
            <pc:docMk/>
            <pc:sldMk cId="1121371840" sldId="258"/>
            <ac:spMk id="8" creationId="{00000000-0000-0000-0000-000000000000}"/>
          </ac:spMkLst>
        </pc:spChg>
      </pc:sldChg>
      <pc:sldChg chg="del">
        <pc:chgData name="GOUTOS Dimitris" userId="90e6285b-8bf0-4064-a3a7-6e33c6ffe60c" providerId="ADAL" clId="{E88CAD57-D95C-4BBA-8449-49A7F06EA08B}" dt="2022-02-17T15:31:23.679" v="18" actId="47"/>
        <pc:sldMkLst>
          <pc:docMk/>
          <pc:sldMk cId="4273619315" sldId="284"/>
        </pc:sldMkLst>
      </pc:sldChg>
      <pc:sldChg chg="addSp delSp modSp mod">
        <pc:chgData name="GOUTOS Dimitris" userId="90e6285b-8bf0-4064-a3a7-6e33c6ffe60c" providerId="ADAL" clId="{E88CAD57-D95C-4BBA-8449-49A7F06EA08B}" dt="2022-02-18T07:15:51.530" v="142" actId="13926"/>
        <pc:sldMkLst>
          <pc:docMk/>
          <pc:sldMk cId="1601789275" sldId="287"/>
        </pc:sldMkLst>
        <pc:spChg chg="mod">
          <ac:chgData name="GOUTOS Dimitris" userId="90e6285b-8bf0-4064-a3a7-6e33c6ffe60c" providerId="ADAL" clId="{E88CAD57-D95C-4BBA-8449-49A7F06EA08B}" dt="2022-02-18T07:15:51.530" v="142" actId="13926"/>
          <ac:spMkLst>
            <pc:docMk/>
            <pc:sldMk cId="1601789275" sldId="287"/>
            <ac:spMk id="8" creationId="{5BF701A7-4F37-42E3-B16D-6334327CFA4D}"/>
          </ac:spMkLst>
        </pc:spChg>
        <pc:spChg chg="mod">
          <ac:chgData name="GOUTOS Dimitris" userId="90e6285b-8bf0-4064-a3a7-6e33c6ffe60c" providerId="ADAL" clId="{E88CAD57-D95C-4BBA-8449-49A7F06EA08B}" dt="2022-02-18T07:15:20.152" v="137" actId="20577"/>
          <ac:spMkLst>
            <pc:docMk/>
            <pc:sldMk cId="1601789275" sldId="287"/>
            <ac:spMk id="37" creationId="{3E8DEA2B-E29E-49A0-9392-0097A54FC82A}"/>
          </ac:spMkLst>
        </pc:spChg>
        <pc:picChg chg="add mod">
          <ac:chgData name="GOUTOS Dimitris" userId="90e6285b-8bf0-4064-a3a7-6e33c6ffe60c" providerId="ADAL" clId="{E88CAD57-D95C-4BBA-8449-49A7F06EA08B}" dt="2022-02-18T07:14:34.136" v="119" actId="1076"/>
          <ac:picMkLst>
            <pc:docMk/>
            <pc:sldMk cId="1601789275" sldId="287"/>
            <ac:picMk id="2" creationId="{4B93BF29-0E8B-454A-810A-911252521A2B}"/>
          </ac:picMkLst>
        </pc:picChg>
        <pc:picChg chg="add del">
          <ac:chgData name="GOUTOS Dimitris" userId="90e6285b-8bf0-4064-a3a7-6e33c6ffe60c" providerId="ADAL" clId="{E88CAD57-D95C-4BBA-8449-49A7F06EA08B}" dt="2022-02-18T07:14:28.770" v="117" actId="478"/>
          <ac:picMkLst>
            <pc:docMk/>
            <pc:sldMk cId="1601789275" sldId="287"/>
            <ac:picMk id="3" creationId="{8EE3AEA4-4029-4213-8AC3-1186FEDBD03C}"/>
          </ac:picMkLst>
        </pc:picChg>
        <pc:picChg chg="mod">
          <ac:chgData name="GOUTOS Dimitris" userId="90e6285b-8bf0-4064-a3a7-6e33c6ffe60c" providerId="ADAL" clId="{E88CAD57-D95C-4BBA-8449-49A7F06EA08B}" dt="2022-02-18T07:15:30.341" v="138" actId="1076"/>
          <ac:picMkLst>
            <pc:docMk/>
            <pc:sldMk cId="1601789275" sldId="287"/>
            <ac:picMk id="5" creationId="{069B6923-4AAE-4187-A0C5-88A24FD4E436}"/>
          </ac:picMkLst>
        </pc:picChg>
      </pc:sldChg>
      <pc:sldChg chg="del">
        <pc:chgData name="GOUTOS Dimitris" userId="90e6285b-8bf0-4064-a3a7-6e33c6ffe60c" providerId="ADAL" clId="{E88CAD57-D95C-4BBA-8449-49A7F06EA08B}" dt="2022-02-17T15:31:01.935" v="15" actId="47"/>
        <pc:sldMkLst>
          <pc:docMk/>
          <pc:sldMk cId="496073181" sldId="295"/>
        </pc:sldMkLst>
      </pc:sldChg>
      <pc:sldChg chg="modSp mod">
        <pc:chgData name="GOUTOS Dimitris" userId="90e6285b-8bf0-4064-a3a7-6e33c6ffe60c" providerId="ADAL" clId="{E88CAD57-D95C-4BBA-8449-49A7F06EA08B}" dt="2022-02-22T07:55:05.780" v="1270" actId="5793"/>
        <pc:sldMkLst>
          <pc:docMk/>
          <pc:sldMk cId="2271520809" sldId="298"/>
        </pc:sldMkLst>
        <pc:spChg chg="mod">
          <ac:chgData name="GOUTOS Dimitris" userId="90e6285b-8bf0-4064-a3a7-6e33c6ffe60c" providerId="ADAL" clId="{E88CAD57-D95C-4BBA-8449-49A7F06EA08B}" dt="2022-02-22T07:55:05.780" v="1270" actId="5793"/>
          <ac:spMkLst>
            <pc:docMk/>
            <pc:sldMk cId="2271520809" sldId="298"/>
            <ac:spMk id="9" creationId="{4D2AC884-7C32-4242-A880-B1F109B4128C}"/>
          </ac:spMkLst>
        </pc:spChg>
      </pc:sldChg>
      <pc:sldChg chg="modSp mod">
        <pc:chgData name="GOUTOS Dimitris" userId="90e6285b-8bf0-4064-a3a7-6e33c6ffe60c" providerId="ADAL" clId="{E88CAD57-D95C-4BBA-8449-49A7F06EA08B}" dt="2022-02-22T07:55:11.454" v="1273" actId="5793"/>
        <pc:sldMkLst>
          <pc:docMk/>
          <pc:sldMk cId="665312050" sldId="299"/>
        </pc:sldMkLst>
        <pc:spChg chg="mod">
          <ac:chgData name="GOUTOS Dimitris" userId="90e6285b-8bf0-4064-a3a7-6e33c6ffe60c" providerId="ADAL" clId="{E88CAD57-D95C-4BBA-8449-49A7F06EA08B}" dt="2022-02-22T07:55:11.454" v="1273" actId="5793"/>
          <ac:spMkLst>
            <pc:docMk/>
            <pc:sldMk cId="665312050" sldId="299"/>
            <ac:spMk id="9" creationId="{D5A73EE6-4F3F-49C6-B633-D1BEE8265566}"/>
          </ac:spMkLst>
        </pc:spChg>
      </pc:sldChg>
      <pc:sldChg chg="del">
        <pc:chgData name="GOUTOS Dimitris" userId="90e6285b-8bf0-4064-a3a7-6e33c6ffe60c" providerId="ADAL" clId="{E88CAD57-D95C-4BBA-8449-49A7F06EA08B}" dt="2022-02-17T15:31:22.349" v="17" actId="47"/>
        <pc:sldMkLst>
          <pc:docMk/>
          <pc:sldMk cId="1990975463" sldId="304"/>
        </pc:sldMkLst>
      </pc:sldChg>
      <pc:sldChg chg="modSp add mod">
        <pc:chgData name="GOUTOS Dimitris" userId="90e6285b-8bf0-4064-a3a7-6e33c6ffe60c" providerId="ADAL" clId="{E88CAD57-D95C-4BBA-8449-49A7F06EA08B}" dt="2022-02-22T07:54:48.130" v="1267" actId="20577"/>
        <pc:sldMkLst>
          <pc:docMk/>
          <pc:sldMk cId="2690885517" sldId="305"/>
        </pc:sldMkLst>
        <pc:spChg chg="mod">
          <ac:chgData name="GOUTOS Dimitris" userId="90e6285b-8bf0-4064-a3a7-6e33c6ffe60c" providerId="ADAL" clId="{E88CAD57-D95C-4BBA-8449-49A7F06EA08B}" dt="2022-02-22T07:54:48.130" v="1267" actId="20577"/>
          <ac:spMkLst>
            <pc:docMk/>
            <pc:sldMk cId="2690885517" sldId="305"/>
            <ac:spMk id="8" creationId="{F1DD9A7A-71F3-4EA8-ADE4-7DBBE47D8B3A}"/>
          </ac:spMkLst>
        </pc:spChg>
      </pc:sldChg>
      <pc:sldChg chg="addSp delSp modSp mod">
        <pc:chgData name="GOUTOS Dimitris" userId="90e6285b-8bf0-4064-a3a7-6e33c6ffe60c" providerId="ADAL" clId="{E88CAD57-D95C-4BBA-8449-49A7F06EA08B}" dt="2022-02-23T07:33:22.350" v="3534" actId="1076"/>
        <pc:sldMkLst>
          <pc:docMk/>
          <pc:sldMk cId="2383880575" sldId="306"/>
        </pc:sldMkLst>
        <pc:spChg chg="mod">
          <ac:chgData name="GOUTOS Dimitris" userId="90e6285b-8bf0-4064-a3a7-6e33c6ffe60c" providerId="ADAL" clId="{E88CAD57-D95C-4BBA-8449-49A7F06EA08B}" dt="2022-02-18T08:10:53.556" v="1191" actId="13926"/>
          <ac:spMkLst>
            <pc:docMk/>
            <pc:sldMk cId="2383880575" sldId="306"/>
            <ac:spMk id="2" creationId="{00000000-0000-0000-0000-000000000000}"/>
          </ac:spMkLst>
        </pc:spChg>
        <pc:grpChg chg="del">
          <ac:chgData name="GOUTOS Dimitris" userId="90e6285b-8bf0-4064-a3a7-6e33c6ffe60c" providerId="ADAL" clId="{E88CAD57-D95C-4BBA-8449-49A7F06EA08B}" dt="2022-02-17T16:13:40.271" v="84" actId="478"/>
          <ac:grpSpMkLst>
            <pc:docMk/>
            <pc:sldMk cId="2383880575" sldId="306"/>
            <ac:grpSpMk id="20" creationId="{76D5BBBA-639C-4D98-98BD-839174DF5DA9}"/>
          </ac:grpSpMkLst>
        </pc:grpChg>
        <pc:picChg chg="add mod">
          <ac:chgData name="GOUTOS Dimitris" userId="90e6285b-8bf0-4064-a3a7-6e33c6ffe60c" providerId="ADAL" clId="{E88CAD57-D95C-4BBA-8449-49A7F06EA08B}" dt="2022-02-23T07:33:22.350" v="3534" actId="1076"/>
          <ac:picMkLst>
            <pc:docMk/>
            <pc:sldMk cId="2383880575" sldId="306"/>
            <ac:picMk id="3" creationId="{20EF54BC-AF25-4579-8F20-3B0DD58ECABC}"/>
          </ac:picMkLst>
        </pc:picChg>
        <pc:picChg chg="add del mod">
          <ac:chgData name="GOUTOS Dimitris" userId="90e6285b-8bf0-4064-a3a7-6e33c6ffe60c" providerId="ADAL" clId="{E88CAD57-D95C-4BBA-8449-49A7F06EA08B}" dt="2022-02-23T07:33:09.802" v="3532" actId="478"/>
          <ac:picMkLst>
            <pc:docMk/>
            <pc:sldMk cId="2383880575" sldId="306"/>
            <ac:picMk id="7" creationId="{99BF40B8-BD86-42C9-BBF8-A82E127E6A22}"/>
          </ac:picMkLst>
        </pc:picChg>
      </pc:sldChg>
      <pc:sldChg chg="addSp delSp modSp mod">
        <pc:chgData name="GOUTOS Dimitris" userId="90e6285b-8bf0-4064-a3a7-6e33c6ffe60c" providerId="ADAL" clId="{E88CAD57-D95C-4BBA-8449-49A7F06EA08B}" dt="2022-02-18T07:32:50.122" v="636" actId="1076"/>
        <pc:sldMkLst>
          <pc:docMk/>
          <pc:sldMk cId="2661374998" sldId="307"/>
        </pc:sldMkLst>
        <pc:spChg chg="add del mod">
          <ac:chgData name="GOUTOS Dimitris" userId="90e6285b-8bf0-4064-a3a7-6e33c6ffe60c" providerId="ADAL" clId="{E88CAD57-D95C-4BBA-8449-49A7F06EA08B}" dt="2022-02-18T07:21:44.433" v="333"/>
          <ac:spMkLst>
            <pc:docMk/>
            <pc:sldMk cId="2661374998" sldId="307"/>
            <ac:spMk id="2" creationId="{58112598-45A2-49EB-9AF0-EFE812B0D975}"/>
          </ac:spMkLst>
        </pc:spChg>
        <pc:spChg chg="mod">
          <ac:chgData name="GOUTOS Dimitris" userId="90e6285b-8bf0-4064-a3a7-6e33c6ffe60c" providerId="ADAL" clId="{E88CAD57-D95C-4BBA-8449-49A7F06EA08B}" dt="2022-02-18T07:32:17.874" v="634" actId="1076"/>
          <ac:spMkLst>
            <pc:docMk/>
            <pc:sldMk cId="2661374998" sldId="307"/>
            <ac:spMk id="5" creationId="{D930E417-2537-497C-84FE-9F7FD528574F}"/>
          </ac:spMkLst>
        </pc:spChg>
        <pc:spChg chg="mod">
          <ac:chgData name="GOUTOS Dimitris" userId="90e6285b-8bf0-4064-a3a7-6e33c6ffe60c" providerId="ADAL" clId="{E88CAD57-D95C-4BBA-8449-49A7F06EA08B}" dt="2022-02-18T07:29:17.990" v="497" actId="13926"/>
          <ac:spMkLst>
            <pc:docMk/>
            <pc:sldMk cId="2661374998" sldId="307"/>
            <ac:spMk id="8" creationId="{BC770D45-9FEC-45FE-A592-5C9522CCE653}"/>
          </ac:spMkLst>
        </pc:spChg>
        <pc:spChg chg="add del">
          <ac:chgData name="GOUTOS Dimitris" userId="90e6285b-8bf0-4064-a3a7-6e33c6ffe60c" providerId="ADAL" clId="{E88CAD57-D95C-4BBA-8449-49A7F06EA08B}" dt="2022-02-18T07:22:05.561" v="339"/>
          <ac:spMkLst>
            <pc:docMk/>
            <pc:sldMk cId="2661374998" sldId="307"/>
            <ac:spMk id="9" creationId="{030B2BEF-0729-47C5-BCF7-0396AC7DD1C4}"/>
          </ac:spMkLst>
        </pc:spChg>
        <pc:spChg chg="add">
          <ac:chgData name="GOUTOS Dimitris" userId="90e6285b-8bf0-4064-a3a7-6e33c6ffe60c" providerId="ADAL" clId="{E88CAD57-D95C-4BBA-8449-49A7F06EA08B}" dt="2022-02-18T07:22:36.675" v="346"/>
          <ac:spMkLst>
            <pc:docMk/>
            <pc:sldMk cId="2661374998" sldId="307"/>
            <ac:spMk id="11" creationId="{EA513CA4-3EA3-41D8-A733-85DA25E30B92}"/>
          </ac:spMkLst>
        </pc:spChg>
        <pc:graphicFrameChg chg="add del mod">
          <ac:chgData name="GOUTOS Dimitris" userId="90e6285b-8bf0-4064-a3a7-6e33c6ffe60c" providerId="ADAL" clId="{E88CAD57-D95C-4BBA-8449-49A7F06EA08B}" dt="2022-02-18T07:22:38.503" v="347" actId="478"/>
          <ac:graphicFrameMkLst>
            <pc:docMk/>
            <pc:sldMk cId="2661374998" sldId="307"/>
            <ac:graphicFrameMk id="6" creationId="{6FE55D4D-C55D-4616-9B43-B93423A21090}"/>
          </ac:graphicFrameMkLst>
        </pc:graphicFrameChg>
        <pc:graphicFrameChg chg="add del mod">
          <ac:chgData name="GOUTOS Dimitris" userId="90e6285b-8bf0-4064-a3a7-6e33c6ffe60c" providerId="ADAL" clId="{E88CAD57-D95C-4BBA-8449-49A7F06EA08B}" dt="2022-02-18T07:21:44.433" v="333"/>
          <ac:graphicFrameMkLst>
            <pc:docMk/>
            <pc:sldMk cId="2661374998" sldId="307"/>
            <ac:graphicFrameMk id="7" creationId="{21DA946D-A4FE-4CF7-9FAF-188BB9831E15}"/>
          </ac:graphicFrameMkLst>
        </pc:graphicFrameChg>
        <pc:graphicFrameChg chg="add del mod">
          <ac:chgData name="GOUTOS Dimitris" userId="90e6285b-8bf0-4064-a3a7-6e33c6ffe60c" providerId="ADAL" clId="{E88CAD57-D95C-4BBA-8449-49A7F06EA08B}" dt="2022-02-18T07:22:05.561" v="339"/>
          <ac:graphicFrameMkLst>
            <pc:docMk/>
            <pc:sldMk cId="2661374998" sldId="307"/>
            <ac:graphicFrameMk id="10" creationId="{2651076F-73E6-4CB5-A30C-9497A7F30CBA}"/>
          </ac:graphicFrameMkLst>
        </pc:graphicFrameChg>
        <pc:graphicFrameChg chg="add mod">
          <ac:chgData name="GOUTOS Dimitris" userId="90e6285b-8bf0-4064-a3a7-6e33c6ffe60c" providerId="ADAL" clId="{E88CAD57-D95C-4BBA-8449-49A7F06EA08B}" dt="2022-02-18T07:32:50.122" v="636" actId="1076"/>
          <ac:graphicFrameMkLst>
            <pc:docMk/>
            <pc:sldMk cId="2661374998" sldId="307"/>
            <ac:graphicFrameMk id="12" creationId="{BF764AF6-946A-41AA-B178-42D75ABBB2B1}"/>
          </ac:graphicFrameMkLst>
        </pc:graphicFrameChg>
      </pc:sldChg>
      <pc:sldChg chg="modSp mod">
        <pc:chgData name="GOUTOS Dimitris" userId="90e6285b-8bf0-4064-a3a7-6e33c6ffe60c" providerId="ADAL" clId="{E88CAD57-D95C-4BBA-8449-49A7F06EA08B}" dt="2022-02-18T08:08:44.024" v="1189" actId="1076"/>
        <pc:sldMkLst>
          <pc:docMk/>
          <pc:sldMk cId="609678313" sldId="308"/>
        </pc:sldMkLst>
        <pc:spChg chg="mod">
          <ac:chgData name="GOUTOS Dimitris" userId="90e6285b-8bf0-4064-a3a7-6e33c6ffe60c" providerId="ADAL" clId="{E88CAD57-D95C-4BBA-8449-49A7F06EA08B}" dt="2022-02-18T07:18:43.722" v="238" actId="13926"/>
          <ac:spMkLst>
            <pc:docMk/>
            <pc:sldMk cId="609678313" sldId="308"/>
            <ac:spMk id="2" creationId="{00000000-0000-0000-0000-000000000000}"/>
          </ac:spMkLst>
        </pc:spChg>
        <pc:spChg chg="mod">
          <ac:chgData name="GOUTOS Dimitris" userId="90e6285b-8bf0-4064-a3a7-6e33c6ffe60c" providerId="ADAL" clId="{E88CAD57-D95C-4BBA-8449-49A7F06EA08B}" dt="2022-02-18T08:08:44.024" v="1189" actId="1076"/>
          <ac:spMkLst>
            <pc:docMk/>
            <pc:sldMk cId="609678313" sldId="308"/>
            <ac:spMk id="5" creationId="{C57EF4B0-655B-45CB-BE82-1ACA659E5908}"/>
          </ac:spMkLst>
        </pc:spChg>
        <pc:spChg chg="mod">
          <ac:chgData name="GOUTOS Dimitris" userId="90e6285b-8bf0-4064-a3a7-6e33c6ffe60c" providerId="ADAL" clId="{E88CAD57-D95C-4BBA-8449-49A7F06EA08B}" dt="2022-02-18T07:17:16.382" v="177" actId="20577"/>
          <ac:spMkLst>
            <pc:docMk/>
            <pc:sldMk cId="609678313" sldId="308"/>
            <ac:spMk id="6" creationId="{66DD6530-3E49-45EF-AAE0-AC54588D8669}"/>
          </ac:spMkLst>
        </pc:spChg>
        <pc:spChg chg="mod">
          <ac:chgData name="GOUTOS Dimitris" userId="90e6285b-8bf0-4064-a3a7-6e33c6ffe60c" providerId="ADAL" clId="{E88CAD57-D95C-4BBA-8449-49A7F06EA08B}" dt="2022-02-18T07:17:01.189" v="161" actId="20577"/>
          <ac:spMkLst>
            <pc:docMk/>
            <pc:sldMk cId="609678313" sldId="308"/>
            <ac:spMk id="12" creationId="{2DF21320-15E8-4028-BAFD-2731A849BE69}"/>
          </ac:spMkLst>
        </pc:spChg>
      </pc:sldChg>
      <pc:sldChg chg="addSp delSp modSp mod">
        <pc:chgData name="GOUTOS Dimitris" userId="90e6285b-8bf0-4064-a3a7-6e33c6ffe60c" providerId="ADAL" clId="{E88CAD57-D95C-4BBA-8449-49A7F06EA08B}" dt="2022-02-22T07:26:44.500" v="1227" actId="20577"/>
        <pc:sldMkLst>
          <pc:docMk/>
          <pc:sldMk cId="3596719628" sldId="309"/>
        </pc:sldMkLst>
        <pc:spChg chg="add">
          <ac:chgData name="GOUTOS Dimitris" userId="90e6285b-8bf0-4064-a3a7-6e33c6ffe60c" providerId="ADAL" clId="{E88CAD57-D95C-4BBA-8449-49A7F06EA08B}" dt="2022-02-18T07:26:41.563" v="455"/>
          <ac:spMkLst>
            <pc:docMk/>
            <pc:sldMk cId="3596719628" sldId="309"/>
            <ac:spMk id="2" creationId="{EE3AEA6B-2F48-4277-9DE6-189185341F23}"/>
          </ac:spMkLst>
        </pc:spChg>
        <pc:spChg chg="mod">
          <ac:chgData name="GOUTOS Dimitris" userId="90e6285b-8bf0-4064-a3a7-6e33c6ffe60c" providerId="ADAL" clId="{E88CAD57-D95C-4BBA-8449-49A7F06EA08B}" dt="2022-02-18T07:28:02.476" v="494" actId="20577"/>
          <ac:spMkLst>
            <pc:docMk/>
            <pc:sldMk cId="3596719628" sldId="309"/>
            <ac:spMk id="7" creationId="{6E432A6D-2E0F-4E08-8FBD-7484487CD6FC}"/>
          </ac:spMkLst>
        </pc:spChg>
        <pc:spChg chg="mod">
          <ac:chgData name="GOUTOS Dimitris" userId="90e6285b-8bf0-4064-a3a7-6e33c6ffe60c" providerId="ADAL" clId="{E88CAD57-D95C-4BBA-8449-49A7F06EA08B}" dt="2022-02-22T07:26:44.500" v="1227" actId="20577"/>
          <ac:spMkLst>
            <pc:docMk/>
            <pc:sldMk cId="3596719628" sldId="309"/>
            <ac:spMk id="8" creationId="{BBF9027A-0B6D-4480-9BC8-AB81D2BF7100}"/>
          </ac:spMkLst>
        </pc:spChg>
        <pc:graphicFrameChg chg="add mod">
          <ac:chgData name="GOUTOS Dimitris" userId="90e6285b-8bf0-4064-a3a7-6e33c6ffe60c" providerId="ADAL" clId="{E88CAD57-D95C-4BBA-8449-49A7F06EA08B}" dt="2022-02-18T07:27:06.047" v="464"/>
          <ac:graphicFrameMkLst>
            <pc:docMk/>
            <pc:sldMk cId="3596719628" sldId="309"/>
            <ac:graphicFrameMk id="5" creationId="{442A760F-0651-464C-A228-C9986114D684}"/>
          </ac:graphicFrameMkLst>
        </pc:graphicFrameChg>
        <pc:graphicFrameChg chg="del mod">
          <ac:chgData name="GOUTOS Dimitris" userId="90e6285b-8bf0-4064-a3a7-6e33c6ffe60c" providerId="ADAL" clId="{E88CAD57-D95C-4BBA-8449-49A7F06EA08B}" dt="2022-02-18T07:27:03.749" v="463" actId="478"/>
          <ac:graphicFrameMkLst>
            <pc:docMk/>
            <pc:sldMk cId="3596719628" sldId="309"/>
            <ac:graphicFrameMk id="6" creationId="{6FE55D4D-C55D-4616-9B43-B93423A21090}"/>
          </ac:graphicFrameMkLst>
        </pc:graphicFrameChg>
        <pc:picChg chg="mod">
          <ac:chgData name="GOUTOS Dimitris" userId="90e6285b-8bf0-4064-a3a7-6e33c6ffe60c" providerId="ADAL" clId="{E88CAD57-D95C-4BBA-8449-49A7F06EA08B}" dt="2022-02-18T07:28:12.876" v="495" actId="1076"/>
          <ac:picMkLst>
            <pc:docMk/>
            <pc:sldMk cId="3596719628" sldId="309"/>
            <ac:picMk id="19" creationId="{4C9A7A9E-041B-4A51-8AC1-B7551E6C6C42}"/>
          </ac:picMkLst>
        </pc:picChg>
      </pc:sldChg>
      <pc:sldChg chg="modSp mod">
        <pc:chgData name="GOUTOS Dimitris" userId="90e6285b-8bf0-4064-a3a7-6e33c6ffe60c" providerId="ADAL" clId="{E88CAD57-D95C-4BBA-8449-49A7F06EA08B}" dt="2022-02-18T07:35:18.087" v="637" actId="13926"/>
        <pc:sldMkLst>
          <pc:docMk/>
          <pc:sldMk cId="1337799987" sldId="310"/>
        </pc:sldMkLst>
        <pc:spChg chg="mod">
          <ac:chgData name="GOUTOS Dimitris" userId="90e6285b-8bf0-4064-a3a7-6e33c6ffe60c" providerId="ADAL" clId="{E88CAD57-D95C-4BBA-8449-49A7F06EA08B}" dt="2022-02-18T07:32:29.893" v="635" actId="1076"/>
          <ac:spMkLst>
            <pc:docMk/>
            <pc:sldMk cId="1337799987" sldId="310"/>
            <ac:spMk id="5" creationId="{D930E417-2537-497C-84FE-9F7FD528574F}"/>
          </ac:spMkLst>
        </pc:spChg>
        <pc:spChg chg="mod">
          <ac:chgData name="GOUTOS Dimitris" userId="90e6285b-8bf0-4064-a3a7-6e33c6ffe60c" providerId="ADAL" clId="{E88CAD57-D95C-4BBA-8449-49A7F06EA08B}" dt="2022-02-18T07:35:18.087" v="637" actId="13926"/>
          <ac:spMkLst>
            <pc:docMk/>
            <pc:sldMk cId="1337799987" sldId="310"/>
            <ac:spMk id="9" creationId="{ABC705EA-CAAE-4A2C-95B4-9A9F843D97A5}"/>
          </ac:spMkLst>
        </pc:spChg>
      </pc:sldChg>
      <pc:sldChg chg="modSp mod">
        <pc:chgData name="GOUTOS Dimitris" userId="90e6285b-8bf0-4064-a3a7-6e33c6ffe60c" providerId="ADAL" clId="{E88CAD57-D95C-4BBA-8449-49A7F06EA08B}" dt="2022-02-18T12:18:26.577" v="1222" actId="13926"/>
        <pc:sldMkLst>
          <pc:docMk/>
          <pc:sldMk cId="782028765" sldId="311"/>
        </pc:sldMkLst>
        <pc:spChg chg="mod">
          <ac:chgData name="GOUTOS Dimitris" userId="90e6285b-8bf0-4064-a3a7-6e33c6ffe60c" providerId="ADAL" clId="{E88CAD57-D95C-4BBA-8449-49A7F06EA08B}" dt="2022-02-18T12:18:26.577" v="1222" actId="13926"/>
          <ac:spMkLst>
            <pc:docMk/>
            <pc:sldMk cId="782028765" sldId="311"/>
            <ac:spMk id="6" creationId="{6C0B0978-5984-4C99-AB4C-E227B190641E}"/>
          </ac:spMkLst>
        </pc:spChg>
      </pc:sldChg>
      <pc:sldChg chg="modSp mod">
        <pc:chgData name="GOUTOS Dimitris" userId="90e6285b-8bf0-4064-a3a7-6e33c6ffe60c" providerId="ADAL" clId="{E88CAD57-D95C-4BBA-8449-49A7F06EA08B}" dt="2022-02-18T12:45:23.014" v="1223" actId="13926"/>
        <pc:sldMkLst>
          <pc:docMk/>
          <pc:sldMk cId="2446570420" sldId="312"/>
        </pc:sldMkLst>
        <pc:spChg chg="mod">
          <ac:chgData name="GOUTOS Dimitris" userId="90e6285b-8bf0-4064-a3a7-6e33c6ffe60c" providerId="ADAL" clId="{E88CAD57-D95C-4BBA-8449-49A7F06EA08B}" dt="2022-02-18T12:45:23.014" v="1223" actId="13926"/>
          <ac:spMkLst>
            <pc:docMk/>
            <pc:sldMk cId="2446570420" sldId="312"/>
            <ac:spMk id="7" creationId="{9C41F18D-7EE1-4192-9C9B-AD128F42C179}"/>
          </ac:spMkLst>
        </pc:spChg>
      </pc:sldChg>
      <pc:sldChg chg="addSp delSp modSp mod">
        <pc:chgData name="GOUTOS Dimitris" userId="90e6285b-8bf0-4064-a3a7-6e33c6ffe60c" providerId="ADAL" clId="{E88CAD57-D95C-4BBA-8449-49A7F06EA08B}" dt="2022-02-23T10:40:08.844" v="4431" actId="20577"/>
        <pc:sldMkLst>
          <pc:docMk/>
          <pc:sldMk cId="3398060597" sldId="314"/>
        </pc:sldMkLst>
        <pc:spChg chg="mod">
          <ac:chgData name="GOUTOS Dimitris" userId="90e6285b-8bf0-4064-a3a7-6e33c6ffe60c" providerId="ADAL" clId="{E88CAD57-D95C-4BBA-8449-49A7F06EA08B}" dt="2022-02-23T10:40:04.845" v="4423" actId="20577"/>
          <ac:spMkLst>
            <pc:docMk/>
            <pc:sldMk cId="3398060597" sldId="314"/>
            <ac:spMk id="8" creationId="{2C96207A-2242-4315-BB68-01C766132BFE}"/>
          </ac:spMkLst>
        </pc:spChg>
        <pc:spChg chg="mod">
          <ac:chgData name="GOUTOS Dimitris" userId="90e6285b-8bf0-4064-a3a7-6e33c6ffe60c" providerId="ADAL" clId="{E88CAD57-D95C-4BBA-8449-49A7F06EA08B}" dt="2022-02-23T09:57:33.514" v="4356" actId="113"/>
          <ac:spMkLst>
            <pc:docMk/>
            <pc:sldMk cId="3398060597" sldId="314"/>
            <ac:spMk id="10" creationId="{E665741C-A222-4D0C-BF19-33B1D4B78320}"/>
          </ac:spMkLst>
        </pc:spChg>
        <pc:spChg chg="mod">
          <ac:chgData name="GOUTOS Dimitris" userId="90e6285b-8bf0-4064-a3a7-6e33c6ffe60c" providerId="ADAL" clId="{E88CAD57-D95C-4BBA-8449-49A7F06EA08B}" dt="2022-02-23T10:39:59.691" v="4415" actId="20577"/>
          <ac:spMkLst>
            <pc:docMk/>
            <pc:sldMk cId="3398060597" sldId="314"/>
            <ac:spMk id="12" creationId="{58669BC6-1413-4274-8E22-B609646AB385}"/>
          </ac:spMkLst>
        </pc:spChg>
        <pc:spChg chg="mod">
          <ac:chgData name="GOUTOS Dimitris" userId="90e6285b-8bf0-4064-a3a7-6e33c6ffe60c" providerId="ADAL" clId="{E88CAD57-D95C-4BBA-8449-49A7F06EA08B}" dt="2022-02-23T10:40:08.844" v="4431" actId="20577"/>
          <ac:spMkLst>
            <pc:docMk/>
            <pc:sldMk cId="3398060597" sldId="314"/>
            <ac:spMk id="13" creationId="{371178AB-A561-48C2-804E-8E8FC71896FA}"/>
          </ac:spMkLst>
        </pc:spChg>
        <pc:spChg chg="mod">
          <ac:chgData name="GOUTOS Dimitris" userId="90e6285b-8bf0-4064-a3a7-6e33c6ffe60c" providerId="ADAL" clId="{E88CAD57-D95C-4BBA-8449-49A7F06EA08B}" dt="2022-02-23T09:20:51.850" v="4352" actId="20577"/>
          <ac:spMkLst>
            <pc:docMk/>
            <pc:sldMk cId="3398060597" sldId="314"/>
            <ac:spMk id="14" creationId="{B4FDD32A-7455-4462-A204-C0FA56983CCD}"/>
          </ac:spMkLst>
        </pc:spChg>
        <pc:spChg chg="mod">
          <ac:chgData name="GOUTOS Dimitris" userId="90e6285b-8bf0-4064-a3a7-6e33c6ffe60c" providerId="ADAL" clId="{E88CAD57-D95C-4BBA-8449-49A7F06EA08B}" dt="2022-02-23T10:38:58.521" v="4408" actId="13926"/>
          <ac:spMkLst>
            <pc:docMk/>
            <pc:sldMk cId="3398060597" sldId="314"/>
            <ac:spMk id="15" creationId="{719594B9-F880-4E4E-ACD4-715E64FE46A9}"/>
          </ac:spMkLst>
        </pc:spChg>
        <pc:spChg chg="add del mod">
          <ac:chgData name="GOUTOS Dimitris" userId="90e6285b-8bf0-4064-a3a7-6e33c6ffe60c" providerId="ADAL" clId="{E88CAD57-D95C-4BBA-8449-49A7F06EA08B}" dt="2022-02-23T09:59:16.268" v="4358"/>
          <ac:spMkLst>
            <pc:docMk/>
            <pc:sldMk cId="3398060597" sldId="314"/>
            <ac:spMk id="16" creationId="{EFA11BB6-7A9E-4186-BDC6-9C4871CE3B6B}"/>
          </ac:spMkLst>
        </pc:spChg>
        <pc:spChg chg="mod">
          <ac:chgData name="GOUTOS Dimitris" userId="90e6285b-8bf0-4064-a3a7-6e33c6ffe60c" providerId="ADAL" clId="{E88CAD57-D95C-4BBA-8449-49A7F06EA08B}" dt="2022-02-23T08:38:26.889" v="4134" actId="1076"/>
          <ac:spMkLst>
            <pc:docMk/>
            <pc:sldMk cId="3398060597" sldId="314"/>
            <ac:spMk id="17" creationId="{5BEDE265-99FF-4526-8461-0D8D2F50BD4B}"/>
          </ac:spMkLst>
        </pc:spChg>
      </pc:sldChg>
      <pc:sldChg chg="del">
        <pc:chgData name="GOUTOS Dimitris" userId="90e6285b-8bf0-4064-a3a7-6e33c6ffe60c" providerId="ADAL" clId="{E88CAD57-D95C-4BBA-8449-49A7F06EA08B}" dt="2022-02-23T13:36:44.779" v="7019" actId="47"/>
        <pc:sldMkLst>
          <pc:docMk/>
          <pc:sldMk cId="2975762113" sldId="315"/>
        </pc:sldMkLst>
      </pc:sldChg>
      <pc:sldChg chg="del">
        <pc:chgData name="GOUTOS Dimitris" userId="90e6285b-8bf0-4064-a3a7-6e33c6ffe60c" providerId="ADAL" clId="{E88CAD57-D95C-4BBA-8449-49A7F06EA08B}" dt="2022-02-23T13:36:46.353" v="7020" actId="47"/>
        <pc:sldMkLst>
          <pc:docMk/>
          <pc:sldMk cId="905055339" sldId="316"/>
        </pc:sldMkLst>
      </pc:sldChg>
      <pc:sldChg chg="del">
        <pc:chgData name="GOUTOS Dimitris" userId="90e6285b-8bf0-4064-a3a7-6e33c6ffe60c" providerId="ADAL" clId="{E88CAD57-D95C-4BBA-8449-49A7F06EA08B}" dt="2022-02-23T13:36:48.719" v="7021" actId="47"/>
        <pc:sldMkLst>
          <pc:docMk/>
          <pc:sldMk cId="1718266745" sldId="317"/>
        </pc:sldMkLst>
      </pc:sldChg>
      <pc:sldChg chg="del">
        <pc:chgData name="GOUTOS Dimitris" userId="90e6285b-8bf0-4064-a3a7-6e33c6ffe60c" providerId="ADAL" clId="{E88CAD57-D95C-4BBA-8449-49A7F06EA08B}" dt="2022-02-23T13:36:43.599" v="7018" actId="47"/>
        <pc:sldMkLst>
          <pc:docMk/>
          <pc:sldMk cId="4181418041" sldId="318"/>
        </pc:sldMkLst>
      </pc:sldChg>
      <pc:sldChg chg="addSp delSp modSp mod setBg">
        <pc:chgData name="GOUTOS Dimitris" userId="90e6285b-8bf0-4064-a3a7-6e33c6ffe60c" providerId="ADAL" clId="{E88CAD57-D95C-4BBA-8449-49A7F06EA08B}" dt="2022-02-22T08:40:23.244" v="1767" actId="13926"/>
        <pc:sldMkLst>
          <pc:docMk/>
          <pc:sldMk cId="575907958" sldId="320"/>
        </pc:sldMkLst>
        <pc:spChg chg="mod">
          <ac:chgData name="GOUTOS Dimitris" userId="90e6285b-8bf0-4064-a3a7-6e33c6ffe60c" providerId="ADAL" clId="{E88CAD57-D95C-4BBA-8449-49A7F06EA08B}" dt="2022-02-22T08:30:44.354" v="1645" actId="1036"/>
          <ac:spMkLst>
            <pc:docMk/>
            <pc:sldMk cId="575907958" sldId="320"/>
            <ac:spMk id="3" creationId="{6578B4AE-47E3-42FB-81AE-752247BB4D44}"/>
          </ac:spMkLst>
        </pc:spChg>
        <pc:spChg chg="mod">
          <ac:chgData name="GOUTOS Dimitris" userId="90e6285b-8bf0-4064-a3a7-6e33c6ffe60c" providerId="ADAL" clId="{E88CAD57-D95C-4BBA-8449-49A7F06EA08B}" dt="2022-02-22T08:30:47.655" v="1648" actId="1035"/>
          <ac:spMkLst>
            <pc:docMk/>
            <pc:sldMk cId="575907958" sldId="320"/>
            <ac:spMk id="10" creationId="{FA239D0E-13E7-4429-B7DC-2D4C7B9A2742}"/>
          </ac:spMkLst>
        </pc:spChg>
        <pc:spChg chg="mod">
          <ac:chgData name="GOUTOS Dimitris" userId="90e6285b-8bf0-4064-a3a7-6e33c6ffe60c" providerId="ADAL" clId="{E88CAD57-D95C-4BBA-8449-49A7F06EA08B}" dt="2022-02-22T08:30:42.425" v="1644" actId="1036"/>
          <ac:spMkLst>
            <pc:docMk/>
            <pc:sldMk cId="575907958" sldId="320"/>
            <ac:spMk id="11" creationId="{9DA63CE1-00C8-400B-98E2-80EAB48E73C8}"/>
          </ac:spMkLst>
        </pc:spChg>
        <pc:spChg chg="add del mod">
          <ac:chgData name="GOUTOS Dimitris" userId="90e6285b-8bf0-4064-a3a7-6e33c6ffe60c" providerId="ADAL" clId="{E88CAD57-D95C-4BBA-8449-49A7F06EA08B}" dt="2022-02-22T08:32:25.030" v="1664"/>
          <ac:spMkLst>
            <pc:docMk/>
            <pc:sldMk cId="575907958" sldId="320"/>
            <ac:spMk id="13" creationId="{A539B493-F20C-4BB2-A1C3-6917EA23E057}"/>
          </ac:spMkLst>
        </pc:spChg>
        <pc:spChg chg="add mod">
          <ac:chgData name="GOUTOS Dimitris" userId="90e6285b-8bf0-4064-a3a7-6e33c6ffe60c" providerId="ADAL" clId="{E88CAD57-D95C-4BBA-8449-49A7F06EA08B}" dt="2022-02-22T08:33:43.366" v="1680" actId="692"/>
          <ac:spMkLst>
            <pc:docMk/>
            <pc:sldMk cId="575907958" sldId="320"/>
            <ac:spMk id="14" creationId="{20E84698-8F78-4BA6-B29C-62C358774A30}"/>
          </ac:spMkLst>
        </pc:spChg>
        <pc:spChg chg="add mod">
          <ac:chgData name="GOUTOS Dimitris" userId="90e6285b-8bf0-4064-a3a7-6e33c6ffe60c" providerId="ADAL" clId="{E88CAD57-D95C-4BBA-8449-49A7F06EA08B}" dt="2022-02-22T08:33:39.056" v="1679" actId="1076"/>
          <ac:spMkLst>
            <pc:docMk/>
            <pc:sldMk cId="575907958" sldId="320"/>
            <ac:spMk id="15" creationId="{11BF02BB-48EA-4FCF-AB99-C8A1E15C31FE}"/>
          </ac:spMkLst>
        </pc:spChg>
        <pc:spChg chg="add del">
          <ac:chgData name="GOUTOS Dimitris" userId="90e6285b-8bf0-4064-a3a7-6e33c6ffe60c" providerId="ADAL" clId="{E88CAD57-D95C-4BBA-8449-49A7F06EA08B}" dt="2022-02-22T08:32:30.829" v="1666" actId="21"/>
          <ac:spMkLst>
            <pc:docMk/>
            <pc:sldMk cId="575907958" sldId="320"/>
            <ac:spMk id="17" creationId="{E76EE73E-9FAF-44A9-A479-CA09807C44D1}"/>
          </ac:spMkLst>
        </pc:spChg>
        <pc:spChg chg="add del">
          <ac:chgData name="GOUTOS Dimitris" userId="90e6285b-8bf0-4064-a3a7-6e33c6ffe60c" providerId="ADAL" clId="{E88CAD57-D95C-4BBA-8449-49A7F06EA08B}" dt="2022-02-22T08:32:30.829" v="1666" actId="21"/>
          <ac:spMkLst>
            <pc:docMk/>
            <pc:sldMk cId="575907958" sldId="320"/>
            <ac:spMk id="20" creationId="{F008A7B1-15B9-4885-A510-762EC0B5481D}"/>
          </ac:spMkLst>
        </pc:spChg>
        <pc:spChg chg="mod">
          <ac:chgData name="GOUTOS Dimitris" userId="90e6285b-8bf0-4064-a3a7-6e33c6ffe60c" providerId="ADAL" clId="{E88CAD57-D95C-4BBA-8449-49A7F06EA08B}" dt="2022-02-22T08:40:23.244" v="1767" actId="13926"/>
          <ac:spMkLst>
            <pc:docMk/>
            <pc:sldMk cId="575907958" sldId="320"/>
            <ac:spMk id="22" creationId="{A011735B-5E8A-4F81-A356-8421C26F717E}"/>
          </ac:spMkLst>
        </pc:spChg>
        <pc:graphicFrameChg chg="mod modGraphic">
          <ac:chgData name="GOUTOS Dimitris" userId="90e6285b-8bf0-4064-a3a7-6e33c6ffe60c" providerId="ADAL" clId="{E88CAD57-D95C-4BBA-8449-49A7F06EA08B}" dt="2022-02-22T08:31:36.542" v="1661" actId="255"/>
          <ac:graphicFrameMkLst>
            <pc:docMk/>
            <pc:sldMk cId="575907958" sldId="320"/>
            <ac:graphicFrameMk id="19" creationId="{4BCAE6C0-BBA0-4334-96D3-BF34FD17B5DA}"/>
          </ac:graphicFrameMkLst>
        </pc:graphicFrameChg>
      </pc:sldChg>
      <pc:sldChg chg="addSp delSp modSp mod ord">
        <pc:chgData name="GOUTOS Dimitris" userId="90e6285b-8bf0-4064-a3a7-6e33c6ffe60c" providerId="ADAL" clId="{E88CAD57-D95C-4BBA-8449-49A7F06EA08B}" dt="2022-02-22T12:03:23.161" v="2786"/>
        <pc:sldMkLst>
          <pc:docMk/>
          <pc:sldMk cId="2964339950" sldId="321"/>
        </pc:sldMkLst>
        <pc:spChg chg="mod">
          <ac:chgData name="GOUTOS Dimitris" userId="90e6285b-8bf0-4064-a3a7-6e33c6ffe60c" providerId="ADAL" clId="{E88CAD57-D95C-4BBA-8449-49A7F06EA08B}" dt="2022-02-22T10:51:09.920" v="2707" actId="20577"/>
          <ac:spMkLst>
            <pc:docMk/>
            <pc:sldMk cId="2964339950" sldId="321"/>
            <ac:spMk id="5" creationId="{C57EF4B0-655B-45CB-BE82-1ACA659E5908}"/>
          </ac:spMkLst>
        </pc:spChg>
        <pc:spChg chg="add del mod">
          <ac:chgData name="GOUTOS Dimitris" userId="90e6285b-8bf0-4064-a3a7-6e33c6ffe60c" providerId="ADAL" clId="{E88CAD57-D95C-4BBA-8449-49A7F06EA08B}" dt="2022-02-22T09:30:48.262" v="2029"/>
          <ac:spMkLst>
            <pc:docMk/>
            <pc:sldMk cId="2964339950" sldId="321"/>
            <ac:spMk id="6" creationId="{339C668C-4FC3-48B5-A1C3-0E1946F0E1E7}"/>
          </ac:spMkLst>
        </pc:spChg>
        <pc:spChg chg="mod">
          <ac:chgData name="GOUTOS Dimitris" userId="90e6285b-8bf0-4064-a3a7-6e33c6ffe60c" providerId="ADAL" clId="{E88CAD57-D95C-4BBA-8449-49A7F06EA08B}" dt="2022-02-22T09:43:41.638" v="2233" actId="13926"/>
          <ac:spMkLst>
            <pc:docMk/>
            <pc:sldMk cId="2964339950" sldId="321"/>
            <ac:spMk id="7" creationId="{3B91ECC3-D1E6-470E-B513-824E452FDCAD}"/>
          </ac:spMkLst>
        </pc:spChg>
        <pc:spChg chg="add mod">
          <ac:chgData name="GOUTOS Dimitris" userId="90e6285b-8bf0-4064-a3a7-6e33c6ffe60c" providerId="ADAL" clId="{E88CAD57-D95C-4BBA-8449-49A7F06EA08B}" dt="2022-02-22T09:42:51.930" v="2226" actId="1076"/>
          <ac:spMkLst>
            <pc:docMk/>
            <pc:sldMk cId="2964339950" sldId="321"/>
            <ac:spMk id="9" creationId="{01625E8E-046B-4E48-98AC-EE1B03AC97E4}"/>
          </ac:spMkLst>
        </pc:spChg>
        <pc:spChg chg="add mod">
          <ac:chgData name="GOUTOS Dimitris" userId="90e6285b-8bf0-4064-a3a7-6e33c6ffe60c" providerId="ADAL" clId="{E88CAD57-D95C-4BBA-8449-49A7F06EA08B}" dt="2022-02-22T09:42:59.181" v="2228" actId="1076"/>
          <ac:spMkLst>
            <pc:docMk/>
            <pc:sldMk cId="2964339950" sldId="321"/>
            <ac:spMk id="10" creationId="{89A0682B-137B-4BB3-B1C4-D24AB17DD9EE}"/>
          </ac:spMkLst>
        </pc:spChg>
        <pc:spChg chg="add mod">
          <ac:chgData name="GOUTOS Dimitris" userId="90e6285b-8bf0-4064-a3a7-6e33c6ffe60c" providerId="ADAL" clId="{E88CAD57-D95C-4BBA-8449-49A7F06EA08B}" dt="2022-02-22T09:43:27.344" v="2232"/>
          <ac:spMkLst>
            <pc:docMk/>
            <pc:sldMk cId="2964339950" sldId="321"/>
            <ac:spMk id="12" creationId="{CFA21307-B1CE-434A-B3F4-6C01ED4BF68F}"/>
          </ac:spMkLst>
        </pc:spChg>
        <pc:picChg chg="add mod">
          <ac:chgData name="GOUTOS Dimitris" userId="90e6285b-8bf0-4064-a3a7-6e33c6ffe60c" providerId="ADAL" clId="{E88CAD57-D95C-4BBA-8449-49A7F06EA08B}" dt="2022-02-22T09:42:42.978" v="2225" actId="1076"/>
          <ac:picMkLst>
            <pc:docMk/>
            <pc:sldMk cId="2964339950" sldId="321"/>
            <ac:picMk id="11" creationId="{E5C8CF9A-6580-48A4-B1E5-C5BF2645EC63}"/>
          </ac:picMkLst>
        </pc:picChg>
      </pc:sldChg>
      <pc:sldChg chg="modSp mod">
        <pc:chgData name="GOUTOS Dimitris" userId="90e6285b-8bf0-4064-a3a7-6e33c6ffe60c" providerId="ADAL" clId="{E88CAD57-D95C-4BBA-8449-49A7F06EA08B}" dt="2022-02-22T10:50:28.137" v="2696" actId="20577"/>
        <pc:sldMkLst>
          <pc:docMk/>
          <pc:sldMk cId="4043869996" sldId="322"/>
        </pc:sldMkLst>
        <pc:spChg chg="mod">
          <ac:chgData name="GOUTOS Dimitris" userId="90e6285b-8bf0-4064-a3a7-6e33c6ffe60c" providerId="ADAL" clId="{E88CAD57-D95C-4BBA-8449-49A7F06EA08B}" dt="2022-02-22T10:50:28.137" v="2696" actId="20577"/>
          <ac:spMkLst>
            <pc:docMk/>
            <pc:sldMk cId="4043869996" sldId="322"/>
            <ac:spMk id="5" creationId="{C57EF4B0-655B-45CB-BE82-1ACA659E5908}"/>
          </ac:spMkLst>
        </pc:spChg>
        <pc:spChg chg="mod">
          <ac:chgData name="GOUTOS Dimitris" userId="90e6285b-8bf0-4064-a3a7-6e33c6ffe60c" providerId="ADAL" clId="{E88CAD57-D95C-4BBA-8449-49A7F06EA08B}" dt="2022-02-22T09:26:21.222" v="2020" actId="13926"/>
          <ac:spMkLst>
            <pc:docMk/>
            <pc:sldMk cId="4043869996" sldId="322"/>
            <ac:spMk id="7" creationId="{BCBDB15D-A853-46E3-9695-02806C24651A}"/>
          </ac:spMkLst>
        </pc:spChg>
      </pc:sldChg>
      <pc:sldChg chg="del">
        <pc:chgData name="GOUTOS Dimitris" userId="90e6285b-8bf0-4064-a3a7-6e33c6ffe60c" providerId="ADAL" clId="{E88CAD57-D95C-4BBA-8449-49A7F06EA08B}" dt="2022-02-22T13:32:59.001" v="3250" actId="47"/>
        <pc:sldMkLst>
          <pc:docMk/>
          <pc:sldMk cId="253029545" sldId="323"/>
        </pc:sldMkLst>
      </pc:sldChg>
      <pc:sldChg chg="modSp mod">
        <pc:chgData name="GOUTOS Dimitris" userId="90e6285b-8bf0-4064-a3a7-6e33c6ffe60c" providerId="ADAL" clId="{E88CAD57-D95C-4BBA-8449-49A7F06EA08B}" dt="2022-02-22T13:40:43.777" v="3330" actId="13926"/>
        <pc:sldMkLst>
          <pc:docMk/>
          <pc:sldMk cId="1998019534" sldId="324"/>
        </pc:sldMkLst>
        <pc:spChg chg="mod">
          <ac:chgData name="GOUTOS Dimitris" userId="90e6285b-8bf0-4064-a3a7-6e33c6ffe60c" providerId="ADAL" clId="{E88CAD57-D95C-4BBA-8449-49A7F06EA08B}" dt="2022-02-22T13:40:43.777" v="3330" actId="13926"/>
          <ac:spMkLst>
            <pc:docMk/>
            <pc:sldMk cId="1998019534" sldId="324"/>
            <ac:spMk id="10" creationId="{F52639EA-A77B-430B-A5C4-3800B4FF0E25}"/>
          </ac:spMkLst>
        </pc:spChg>
        <pc:graphicFrameChg chg="mod">
          <ac:chgData name="GOUTOS Dimitris" userId="90e6285b-8bf0-4064-a3a7-6e33c6ffe60c" providerId="ADAL" clId="{E88CAD57-D95C-4BBA-8449-49A7F06EA08B}" dt="2022-02-22T13:40:36.976" v="3329" actId="20577"/>
          <ac:graphicFrameMkLst>
            <pc:docMk/>
            <pc:sldMk cId="1998019534" sldId="324"/>
            <ac:graphicFrameMk id="7" creationId="{6887D7EF-4C4C-4552-8A55-79F060CF01FE}"/>
          </ac:graphicFrameMkLst>
        </pc:graphicFrameChg>
      </pc:sldChg>
      <pc:sldChg chg="modSp mod">
        <pc:chgData name="GOUTOS Dimitris" userId="90e6285b-8bf0-4064-a3a7-6e33c6ffe60c" providerId="ADAL" clId="{E88CAD57-D95C-4BBA-8449-49A7F06EA08B}" dt="2022-02-22T13:37:38.947" v="3252" actId="20577"/>
        <pc:sldMkLst>
          <pc:docMk/>
          <pc:sldMk cId="1686336883" sldId="325"/>
        </pc:sldMkLst>
        <pc:spChg chg="mod">
          <ac:chgData name="GOUTOS Dimitris" userId="90e6285b-8bf0-4064-a3a7-6e33c6ffe60c" providerId="ADAL" clId="{E88CAD57-D95C-4BBA-8449-49A7F06EA08B}" dt="2022-02-22T09:52:58.549" v="2303" actId="20577"/>
          <ac:spMkLst>
            <pc:docMk/>
            <pc:sldMk cId="1686336883" sldId="325"/>
            <ac:spMk id="5" creationId="{C57EF4B0-655B-45CB-BE82-1ACA659E5908}"/>
          </ac:spMkLst>
        </pc:spChg>
        <pc:spChg chg="mod">
          <ac:chgData name="GOUTOS Dimitris" userId="90e6285b-8bf0-4064-a3a7-6e33c6ffe60c" providerId="ADAL" clId="{E88CAD57-D95C-4BBA-8449-49A7F06EA08B}" dt="2022-02-22T13:37:38.947" v="3252" actId="20577"/>
          <ac:spMkLst>
            <pc:docMk/>
            <pc:sldMk cId="1686336883" sldId="325"/>
            <ac:spMk id="7" creationId="{0F7FC202-C9F9-4B66-B2DB-BBD9928D3FEA}"/>
          </ac:spMkLst>
        </pc:spChg>
      </pc:sldChg>
      <pc:sldChg chg="addSp delSp modSp mod ord">
        <pc:chgData name="GOUTOS Dimitris" userId="90e6285b-8bf0-4064-a3a7-6e33c6ffe60c" providerId="ADAL" clId="{E88CAD57-D95C-4BBA-8449-49A7F06EA08B}" dt="2022-02-22T12:55:55.032" v="3003" actId="1076"/>
        <pc:sldMkLst>
          <pc:docMk/>
          <pc:sldMk cId="569873389" sldId="326"/>
        </pc:sldMkLst>
        <pc:spChg chg="mod">
          <ac:chgData name="GOUTOS Dimitris" userId="90e6285b-8bf0-4064-a3a7-6e33c6ffe60c" providerId="ADAL" clId="{E88CAD57-D95C-4BBA-8449-49A7F06EA08B}" dt="2022-02-22T12:55:55.032" v="3003" actId="1076"/>
          <ac:spMkLst>
            <pc:docMk/>
            <pc:sldMk cId="569873389" sldId="326"/>
            <ac:spMk id="5" creationId="{C57EF4B0-655B-45CB-BE82-1ACA659E5908}"/>
          </ac:spMkLst>
        </pc:spChg>
        <pc:spChg chg="mod">
          <ac:chgData name="GOUTOS Dimitris" userId="90e6285b-8bf0-4064-a3a7-6e33c6ffe60c" providerId="ADAL" clId="{E88CAD57-D95C-4BBA-8449-49A7F06EA08B}" dt="2022-02-22T12:55:34.786" v="2999" actId="20577"/>
          <ac:spMkLst>
            <pc:docMk/>
            <pc:sldMk cId="569873389" sldId="326"/>
            <ac:spMk id="7" creationId="{90533BF0-FA41-4B1A-9BF9-20CD40B150C1}"/>
          </ac:spMkLst>
        </pc:spChg>
        <pc:spChg chg="add del mod">
          <ac:chgData name="GOUTOS Dimitris" userId="90e6285b-8bf0-4064-a3a7-6e33c6ffe60c" providerId="ADAL" clId="{E88CAD57-D95C-4BBA-8449-49A7F06EA08B}" dt="2022-02-22T12:54:42.349" v="2994"/>
          <ac:spMkLst>
            <pc:docMk/>
            <pc:sldMk cId="569873389" sldId="326"/>
            <ac:spMk id="10" creationId="{62E7868A-A01E-4815-B6DD-E176E8999C6E}"/>
          </ac:spMkLst>
        </pc:spChg>
        <pc:spChg chg="add del mod">
          <ac:chgData name="GOUTOS Dimitris" userId="90e6285b-8bf0-4064-a3a7-6e33c6ffe60c" providerId="ADAL" clId="{E88CAD57-D95C-4BBA-8449-49A7F06EA08B}" dt="2022-02-22T12:54:42.349" v="2994"/>
          <ac:spMkLst>
            <pc:docMk/>
            <pc:sldMk cId="569873389" sldId="326"/>
            <ac:spMk id="12" creationId="{312560E3-CC83-4648-915D-7802D11A4C09}"/>
          </ac:spMkLst>
        </pc:spChg>
        <pc:picChg chg="add del mod">
          <ac:chgData name="GOUTOS Dimitris" userId="90e6285b-8bf0-4064-a3a7-6e33c6ffe60c" providerId="ADAL" clId="{E88CAD57-D95C-4BBA-8449-49A7F06EA08B}" dt="2022-02-22T12:54:42.349" v="2994"/>
          <ac:picMkLst>
            <pc:docMk/>
            <pc:sldMk cId="569873389" sldId="326"/>
            <ac:picMk id="6" creationId="{78A20C19-4629-44EA-8D07-727951347313}"/>
          </ac:picMkLst>
        </pc:picChg>
        <pc:picChg chg="add del mod">
          <ac:chgData name="GOUTOS Dimitris" userId="90e6285b-8bf0-4064-a3a7-6e33c6ffe60c" providerId="ADAL" clId="{E88CAD57-D95C-4BBA-8449-49A7F06EA08B}" dt="2022-02-22T12:54:42.349" v="2994"/>
          <ac:picMkLst>
            <pc:docMk/>
            <pc:sldMk cId="569873389" sldId="326"/>
            <ac:picMk id="9" creationId="{1CAF79AD-C9D5-477A-BB4C-1933A430392D}"/>
          </ac:picMkLst>
        </pc:picChg>
        <pc:picChg chg="add del mod">
          <ac:chgData name="GOUTOS Dimitris" userId="90e6285b-8bf0-4064-a3a7-6e33c6ffe60c" providerId="ADAL" clId="{E88CAD57-D95C-4BBA-8449-49A7F06EA08B}" dt="2022-02-22T12:54:42.349" v="2994"/>
          <ac:picMkLst>
            <pc:docMk/>
            <pc:sldMk cId="569873389" sldId="326"/>
            <ac:picMk id="11" creationId="{02032E91-D1A0-4DCD-8DA2-6ECD3A3C49CA}"/>
          </ac:picMkLst>
        </pc:picChg>
        <pc:cxnChg chg="add del mod">
          <ac:chgData name="GOUTOS Dimitris" userId="90e6285b-8bf0-4064-a3a7-6e33c6ffe60c" providerId="ADAL" clId="{E88CAD57-D95C-4BBA-8449-49A7F06EA08B}" dt="2022-02-22T12:54:42.349" v="2994"/>
          <ac:cxnSpMkLst>
            <pc:docMk/>
            <pc:sldMk cId="569873389" sldId="326"/>
            <ac:cxnSpMk id="13" creationId="{5DCDE9E4-4E97-4333-8865-64C5B33F8B90}"/>
          </ac:cxnSpMkLst>
        </pc:cxnChg>
      </pc:sldChg>
      <pc:sldChg chg="del ord">
        <pc:chgData name="GOUTOS Dimitris" userId="90e6285b-8bf0-4064-a3a7-6e33c6ffe60c" providerId="ADAL" clId="{E88CAD57-D95C-4BBA-8449-49A7F06EA08B}" dt="2022-02-22T13:32:57.929" v="3249" actId="47"/>
        <pc:sldMkLst>
          <pc:docMk/>
          <pc:sldMk cId="18305695" sldId="327"/>
        </pc:sldMkLst>
      </pc:sldChg>
      <pc:sldChg chg="modSp mod">
        <pc:chgData name="GOUTOS Dimitris" userId="90e6285b-8bf0-4064-a3a7-6e33c6ffe60c" providerId="ADAL" clId="{E88CAD57-D95C-4BBA-8449-49A7F06EA08B}" dt="2022-02-22T10:39:06.701" v="2580" actId="13926"/>
        <pc:sldMkLst>
          <pc:docMk/>
          <pc:sldMk cId="3740911549" sldId="328"/>
        </pc:sldMkLst>
        <pc:spChg chg="mod">
          <ac:chgData name="GOUTOS Dimitris" userId="90e6285b-8bf0-4064-a3a7-6e33c6ffe60c" providerId="ADAL" clId="{E88CAD57-D95C-4BBA-8449-49A7F06EA08B}" dt="2022-02-22T10:39:06.701" v="2580" actId="13926"/>
          <ac:spMkLst>
            <pc:docMk/>
            <pc:sldMk cId="3740911549" sldId="328"/>
            <ac:spMk id="9" creationId="{F3B9A061-AA56-43B9-BD6C-BC7E466C54AF}"/>
          </ac:spMkLst>
        </pc:spChg>
        <pc:graphicFrameChg chg="mod modGraphic">
          <ac:chgData name="GOUTOS Dimitris" userId="90e6285b-8bf0-4064-a3a7-6e33c6ffe60c" providerId="ADAL" clId="{E88CAD57-D95C-4BBA-8449-49A7F06EA08B}" dt="2022-02-22T10:36:23.870" v="2576"/>
          <ac:graphicFrameMkLst>
            <pc:docMk/>
            <pc:sldMk cId="3740911549" sldId="328"/>
            <ac:graphicFrameMk id="7" creationId="{6887D7EF-4C4C-4552-8A55-79F060CF01FE}"/>
          </ac:graphicFrameMkLst>
        </pc:graphicFrameChg>
      </pc:sldChg>
      <pc:sldChg chg="del">
        <pc:chgData name="GOUTOS Dimitris" userId="90e6285b-8bf0-4064-a3a7-6e33c6ffe60c" providerId="ADAL" clId="{E88CAD57-D95C-4BBA-8449-49A7F06EA08B}" dt="2022-02-22T13:45:46.952" v="3414" actId="47"/>
        <pc:sldMkLst>
          <pc:docMk/>
          <pc:sldMk cId="1517661333" sldId="330"/>
        </pc:sldMkLst>
      </pc:sldChg>
      <pc:sldChg chg="modSp mod">
        <pc:chgData name="GOUTOS Dimitris" userId="90e6285b-8bf0-4064-a3a7-6e33c6ffe60c" providerId="ADAL" clId="{E88CAD57-D95C-4BBA-8449-49A7F06EA08B}" dt="2022-02-22T10:52:55.408" v="2758" actId="13926"/>
        <pc:sldMkLst>
          <pc:docMk/>
          <pc:sldMk cId="903984265" sldId="331"/>
        </pc:sldMkLst>
        <pc:spChg chg="mod">
          <ac:chgData name="GOUTOS Dimitris" userId="90e6285b-8bf0-4064-a3a7-6e33c6ffe60c" providerId="ADAL" clId="{E88CAD57-D95C-4BBA-8449-49A7F06EA08B}" dt="2022-02-22T10:49:40.584" v="2689" actId="20577"/>
          <ac:spMkLst>
            <pc:docMk/>
            <pc:sldMk cId="903984265" sldId="331"/>
            <ac:spMk id="5" creationId="{C57EF4B0-655B-45CB-BE82-1ACA659E5908}"/>
          </ac:spMkLst>
        </pc:spChg>
        <pc:spChg chg="mod">
          <ac:chgData name="GOUTOS Dimitris" userId="90e6285b-8bf0-4064-a3a7-6e33c6ffe60c" providerId="ADAL" clId="{E88CAD57-D95C-4BBA-8449-49A7F06EA08B}" dt="2022-02-22T10:52:55.408" v="2758" actId="13926"/>
          <ac:spMkLst>
            <pc:docMk/>
            <pc:sldMk cId="903984265" sldId="331"/>
            <ac:spMk id="7" creationId="{4BF3F1FB-007D-43D6-A92E-FB7AA12B001C}"/>
          </ac:spMkLst>
        </pc:spChg>
      </pc:sldChg>
      <pc:sldChg chg="del">
        <pc:chgData name="GOUTOS Dimitris" userId="90e6285b-8bf0-4064-a3a7-6e33c6ffe60c" providerId="ADAL" clId="{E88CAD57-D95C-4BBA-8449-49A7F06EA08B}" dt="2022-02-22T13:45:50.191" v="3415" actId="47"/>
        <pc:sldMkLst>
          <pc:docMk/>
          <pc:sldMk cId="2217519326" sldId="334"/>
        </pc:sldMkLst>
      </pc:sldChg>
      <pc:sldChg chg="addSp delSp modSp mod ord">
        <pc:chgData name="GOUTOS Dimitris" userId="90e6285b-8bf0-4064-a3a7-6e33c6ffe60c" providerId="ADAL" clId="{E88CAD57-D95C-4BBA-8449-49A7F06EA08B}" dt="2022-02-23T14:38:20.593" v="7188"/>
        <pc:sldMkLst>
          <pc:docMk/>
          <pc:sldMk cId="2261941926" sldId="335"/>
        </pc:sldMkLst>
        <pc:spChg chg="mod">
          <ac:chgData name="GOUTOS Dimitris" userId="90e6285b-8bf0-4064-a3a7-6e33c6ffe60c" providerId="ADAL" clId="{E88CAD57-D95C-4BBA-8449-49A7F06EA08B}" dt="2022-02-23T14:29:07.855" v="7050" actId="20577"/>
          <ac:spMkLst>
            <pc:docMk/>
            <pc:sldMk cId="2261941926" sldId="335"/>
            <ac:spMk id="14" creationId="{76AE0100-F885-4FDA-87C0-C417FC233446}"/>
          </ac:spMkLst>
        </pc:spChg>
        <pc:spChg chg="add del">
          <ac:chgData name="GOUTOS Dimitris" userId="90e6285b-8bf0-4064-a3a7-6e33c6ffe60c" providerId="ADAL" clId="{E88CAD57-D95C-4BBA-8449-49A7F06EA08B}" dt="2022-02-23T14:31:14.916" v="7052" actId="22"/>
          <ac:spMkLst>
            <pc:docMk/>
            <pc:sldMk cId="2261941926" sldId="335"/>
            <ac:spMk id="15" creationId="{96C7AA92-B39A-4620-85ED-F338A69F253D}"/>
          </ac:spMkLst>
        </pc:spChg>
      </pc:sldChg>
      <pc:sldChg chg="addSp delSp modSp del mod">
        <pc:chgData name="GOUTOS Dimitris" userId="90e6285b-8bf0-4064-a3a7-6e33c6ffe60c" providerId="ADAL" clId="{E88CAD57-D95C-4BBA-8449-49A7F06EA08B}" dt="2022-02-23T07:41:31.791" v="3593" actId="47"/>
        <pc:sldMkLst>
          <pc:docMk/>
          <pc:sldMk cId="224842658" sldId="344"/>
        </pc:sldMkLst>
        <pc:spChg chg="mod">
          <ac:chgData name="GOUTOS Dimitris" userId="90e6285b-8bf0-4064-a3a7-6e33c6ffe60c" providerId="ADAL" clId="{E88CAD57-D95C-4BBA-8449-49A7F06EA08B}" dt="2022-02-23T07:40:45.620" v="3569" actId="1076"/>
          <ac:spMkLst>
            <pc:docMk/>
            <pc:sldMk cId="224842658" sldId="344"/>
            <ac:spMk id="5" creationId="{C57EF4B0-655B-45CB-BE82-1ACA659E5908}"/>
          </ac:spMkLst>
        </pc:spChg>
        <pc:spChg chg="mod">
          <ac:chgData name="GOUTOS Dimitris" userId="90e6285b-8bf0-4064-a3a7-6e33c6ffe60c" providerId="ADAL" clId="{E88CAD57-D95C-4BBA-8449-49A7F06EA08B}" dt="2022-02-23T07:40:45.620" v="3569" actId="1076"/>
          <ac:spMkLst>
            <pc:docMk/>
            <pc:sldMk cId="224842658" sldId="344"/>
            <ac:spMk id="6" creationId="{D29A8952-AB54-4AD6-B7E4-C5F8A1A8F62A}"/>
          </ac:spMkLst>
        </pc:spChg>
        <pc:spChg chg="mod">
          <ac:chgData name="GOUTOS Dimitris" userId="90e6285b-8bf0-4064-a3a7-6e33c6ffe60c" providerId="ADAL" clId="{E88CAD57-D95C-4BBA-8449-49A7F06EA08B}" dt="2022-02-22T14:03:42.995" v="3430" actId="20577"/>
          <ac:spMkLst>
            <pc:docMk/>
            <pc:sldMk cId="224842658" sldId="344"/>
            <ac:spMk id="10" creationId="{D12CCBFC-B301-4564-951B-895B179601AB}"/>
          </ac:spMkLst>
        </pc:spChg>
        <pc:spChg chg="del">
          <ac:chgData name="GOUTOS Dimitris" userId="90e6285b-8bf0-4064-a3a7-6e33c6ffe60c" providerId="ADAL" clId="{E88CAD57-D95C-4BBA-8449-49A7F06EA08B}" dt="2022-02-22T15:20:44.285" v="3474" actId="478"/>
          <ac:spMkLst>
            <pc:docMk/>
            <pc:sldMk cId="224842658" sldId="344"/>
            <ac:spMk id="11" creationId="{C93A9AA0-A3A6-49F4-BA8B-49136DDB4B70}"/>
          </ac:spMkLst>
        </pc:spChg>
        <pc:spChg chg="del">
          <ac:chgData name="GOUTOS Dimitris" userId="90e6285b-8bf0-4064-a3a7-6e33c6ffe60c" providerId="ADAL" clId="{E88CAD57-D95C-4BBA-8449-49A7F06EA08B}" dt="2022-02-22T15:20:45.742" v="3475" actId="478"/>
          <ac:spMkLst>
            <pc:docMk/>
            <pc:sldMk cId="224842658" sldId="344"/>
            <ac:spMk id="12" creationId="{FE3A0DDA-0BE4-4FC4-AAF0-38A8D8F63A80}"/>
          </ac:spMkLst>
        </pc:spChg>
        <pc:graphicFrameChg chg="add del mod">
          <ac:chgData name="GOUTOS Dimitris" userId="90e6285b-8bf0-4064-a3a7-6e33c6ffe60c" providerId="ADAL" clId="{E88CAD57-D95C-4BBA-8449-49A7F06EA08B}" dt="2022-02-22T15:08:38.955" v="3473"/>
          <ac:graphicFrameMkLst>
            <pc:docMk/>
            <pc:sldMk cId="224842658" sldId="344"/>
            <ac:graphicFrameMk id="2" creationId="{5E4DC451-EA86-48D5-99A0-6D474017E1F3}"/>
          </ac:graphicFrameMkLst>
        </pc:graphicFrameChg>
        <pc:graphicFrameChg chg="add mod modGraphic">
          <ac:chgData name="GOUTOS Dimitris" userId="90e6285b-8bf0-4064-a3a7-6e33c6ffe60c" providerId="ADAL" clId="{E88CAD57-D95C-4BBA-8449-49A7F06EA08B}" dt="2022-02-23T07:41:00.566" v="3572" actId="403"/>
          <ac:graphicFrameMkLst>
            <pc:docMk/>
            <pc:sldMk cId="224842658" sldId="344"/>
            <ac:graphicFrameMk id="3" creationId="{FB9E2BA8-B46A-414D-A7B9-39AADEB70A0B}"/>
          </ac:graphicFrameMkLst>
        </pc:graphicFrameChg>
        <pc:picChg chg="del">
          <ac:chgData name="GOUTOS Dimitris" userId="90e6285b-8bf0-4064-a3a7-6e33c6ffe60c" providerId="ADAL" clId="{E88CAD57-D95C-4BBA-8449-49A7F06EA08B}" dt="2022-02-22T15:20:47.038" v="3476" actId="478"/>
          <ac:picMkLst>
            <pc:docMk/>
            <pc:sldMk cId="224842658" sldId="344"/>
            <ac:picMk id="13" creationId="{FBC77CD0-1F1D-4AF1-88A5-7F4A4504C599}"/>
          </ac:picMkLst>
        </pc:picChg>
      </pc:sldChg>
      <pc:sldChg chg="modSp mod">
        <pc:chgData name="GOUTOS Dimitris" userId="90e6285b-8bf0-4064-a3a7-6e33c6ffe60c" providerId="ADAL" clId="{E88CAD57-D95C-4BBA-8449-49A7F06EA08B}" dt="2022-02-23T08:16:36.449" v="4104" actId="13926"/>
        <pc:sldMkLst>
          <pc:docMk/>
          <pc:sldMk cId="3679603656" sldId="345"/>
        </pc:sldMkLst>
        <pc:spChg chg="mod">
          <ac:chgData name="GOUTOS Dimitris" userId="90e6285b-8bf0-4064-a3a7-6e33c6ffe60c" providerId="ADAL" clId="{E88CAD57-D95C-4BBA-8449-49A7F06EA08B}" dt="2022-02-23T08:16:36.449" v="4104" actId="13926"/>
          <ac:spMkLst>
            <pc:docMk/>
            <pc:sldMk cId="3679603656" sldId="345"/>
            <ac:spMk id="10" creationId="{0B5D86C4-71C1-4D15-8BDE-3E537E877F04}"/>
          </ac:spMkLst>
        </pc:spChg>
        <pc:spChg chg="mod">
          <ac:chgData name="GOUTOS Dimitris" userId="90e6285b-8bf0-4064-a3a7-6e33c6ffe60c" providerId="ADAL" clId="{E88CAD57-D95C-4BBA-8449-49A7F06EA08B}" dt="2022-02-22T14:10:44.365" v="3445" actId="1076"/>
          <ac:spMkLst>
            <pc:docMk/>
            <pc:sldMk cId="3679603656" sldId="345"/>
            <ac:spMk id="15" creationId="{2C5E75A9-5141-4B29-91B7-9E2D2DF87FB9}"/>
          </ac:spMkLst>
        </pc:spChg>
        <pc:picChg chg="mod">
          <ac:chgData name="GOUTOS Dimitris" userId="90e6285b-8bf0-4064-a3a7-6e33c6ffe60c" providerId="ADAL" clId="{E88CAD57-D95C-4BBA-8449-49A7F06EA08B}" dt="2022-02-22T14:10:28.364" v="3441" actId="1076"/>
          <ac:picMkLst>
            <pc:docMk/>
            <pc:sldMk cId="3679603656" sldId="345"/>
            <ac:picMk id="6" creationId="{FAB483DC-DE75-4BE4-BB47-1C7AB428D424}"/>
          </ac:picMkLst>
        </pc:picChg>
      </pc:sldChg>
      <pc:sldChg chg="delSp modSp mod">
        <pc:chgData name="GOUTOS Dimitris" userId="90e6285b-8bf0-4064-a3a7-6e33c6ffe60c" providerId="ADAL" clId="{E88CAD57-D95C-4BBA-8449-49A7F06EA08B}" dt="2022-02-23T13:41:54.858" v="7022" actId="13926"/>
        <pc:sldMkLst>
          <pc:docMk/>
          <pc:sldMk cId="717588439" sldId="353"/>
        </pc:sldMkLst>
        <pc:spChg chg="del">
          <ac:chgData name="GOUTOS Dimitris" userId="90e6285b-8bf0-4064-a3a7-6e33c6ffe60c" providerId="ADAL" clId="{E88CAD57-D95C-4BBA-8449-49A7F06EA08B}" dt="2022-02-22T07:53:34.251" v="1228" actId="478"/>
          <ac:spMkLst>
            <pc:docMk/>
            <pc:sldMk cId="717588439" sldId="353"/>
            <ac:spMk id="10" creationId="{3FD00055-0A8A-4E24-971C-8191E1ADFDBF}"/>
          </ac:spMkLst>
        </pc:spChg>
        <pc:spChg chg="mod">
          <ac:chgData name="GOUTOS Dimitris" userId="90e6285b-8bf0-4064-a3a7-6e33c6ffe60c" providerId="ADAL" clId="{E88CAD57-D95C-4BBA-8449-49A7F06EA08B}" dt="2022-02-23T13:41:54.858" v="7022" actId="13926"/>
          <ac:spMkLst>
            <pc:docMk/>
            <pc:sldMk cId="717588439" sldId="353"/>
            <ac:spMk id="11" creationId="{6A50193C-39B3-480D-A66C-B7E2954D2E3D}"/>
          </ac:spMkLst>
        </pc:spChg>
        <pc:graphicFrameChg chg="mod modGraphic">
          <ac:chgData name="GOUTOS Dimitris" userId="90e6285b-8bf0-4064-a3a7-6e33c6ffe60c" providerId="ADAL" clId="{E88CAD57-D95C-4BBA-8449-49A7F06EA08B}" dt="2022-02-22T07:56:47.387" v="1334"/>
          <ac:graphicFrameMkLst>
            <pc:docMk/>
            <pc:sldMk cId="717588439" sldId="353"/>
            <ac:graphicFrameMk id="7" creationId="{6887D7EF-4C4C-4552-8A55-79F060CF01FE}"/>
          </ac:graphicFrameMkLst>
        </pc:graphicFrameChg>
      </pc:sldChg>
      <pc:sldChg chg="addSp delSp modSp mod">
        <pc:chgData name="GOUTOS Dimitris" userId="90e6285b-8bf0-4064-a3a7-6e33c6ffe60c" providerId="ADAL" clId="{E88CAD57-D95C-4BBA-8449-49A7F06EA08B}" dt="2022-02-22T08:42:36.040" v="1771" actId="1076"/>
        <pc:sldMkLst>
          <pc:docMk/>
          <pc:sldMk cId="2213982706" sldId="354"/>
        </pc:sldMkLst>
        <pc:spChg chg="mod">
          <ac:chgData name="GOUTOS Dimitris" userId="90e6285b-8bf0-4064-a3a7-6e33c6ffe60c" providerId="ADAL" clId="{E88CAD57-D95C-4BBA-8449-49A7F06EA08B}" dt="2022-02-22T08:32:11.518" v="1662" actId="1076"/>
          <ac:spMkLst>
            <pc:docMk/>
            <pc:sldMk cId="2213982706" sldId="354"/>
            <ac:spMk id="4" creationId="{00000000-0000-0000-0000-000000000000}"/>
          </ac:spMkLst>
        </pc:spChg>
        <pc:spChg chg="add del mod">
          <ac:chgData name="GOUTOS Dimitris" userId="90e6285b-8bf0-4064-a3a7-6e33c6ffe60c" providerId="ADAL" clId="{E88CAD57-D95C-4BBA-8449-49A7F06EA08B}" dt="2022-02-22T08:37:22.728" v="1711" actId="478"/>
          <ac:spMkLst>
            <pc:docMk/>
            <pc:sldMk cId="2213982706" sldId="354"/>
            <ac:spMk id="12" creationId="{E830A913-175B-43E2-B38B-C55FBE7C34B4}"/>
          </ac:spMkLst>
        </pc:spChg>
        <pc:spChg chg="mod">
          <ac:chgData name="GOUTOS Dimitris" userId="90e6285b-8bf0-4064-a3a7-6e33c6ffe60c" providerId="ADAL" clId="{E88CAD57-D95C-4BBA-8449-49A7F06EA08B}" dt="2022-02-22T08:40:17.616" v="1766" actId="13926"/>
          <ac:spMkLst>
            <pc:docMk/>
            <pc:sldMk cId="2213982706" sldId="354"/>
            <ac:spMk id="14" creationId="{CD1F76AF-988D-436D-A30F-ACB62C081F48}"/>
          </ac:spMkLst>
        </pc:spChg>
        <pc:spChg chg="mod">
          <ac:chgData name="GOUTOS Dimitris" userId="90e6285b-8bf0-4064-a3a7-6e33c6ffe60c" providerId="ADAL" clId="{E88CAD57-D95C-4BBA-8449-49A7F06EA08B}" dt="2022-02-22T08:38:51.230" v="1738"/>
          <ac:spMkLst>
            <pc:docMk/>
            <pc:sldMk cId="2213982706" sldId="354"/>
            <ac:spMk id="15" creationId="{588BD9DE-01B5-48A8-8BEB-BCEBAF688858}"/>
          </ac:spMkLst>
        </pc:spChg>
        <pc:spChg chg="mod">
          <ac:chgData name="GOUTOS Dimitris" userId="90e6285b-8bf0-4064-a3a7-6e33c6ffe60c" providerId="ADAL" clId="{E88CAD57-D95C-4BBA-8449-49A7F06EA08B}" dt="2022-02-22T08:38:51.230" v="1738"/>
          <ac:spMkLst>
            <pc:docMk/>
            <pc:sldMk cId="2213982706" sldId="354"/>
            <ac:spMk id="17" creationId="{CEB31F58-C3F7-40DE-8B3D-AC7770617901}"/>
          </ac:spMkLst>
        </pc:spChg>
        <pc:spChg chg="mod">
          <ac:chgData name="GOUTOS Dimitris" userId="90e6285b-8bf0-4064-a3a7-6e33c6ffe60c" providerId="ADAL" clId="{E88CAD57-D95C-4BBA-8449-49A7F06EA08B}" dt="2022-02-22T08:42:21.825" v="1768" actId="404"/>
          <ac:spMkLst>
            <pc:docMk/>
            <pc:sldMk cId="2213982706" sldId="354"/>
            <ac:spMk id="23" creationId="{A40C416F-6B9D-46C2-B25D-9FC509BDBA93}"/>
          </ac:spMkLst>
        </pc:spChg>
        <pc:spChg chg="mod">
          <ac:chgData name="GOUTOS Dimitris" userId="90e6285b-8bf0-4064-a3a7-6e33c6ffe60c" providerId="ADAL" clId="{E88CAD57-D95C-4BBA-8449-49A7F06EA08B}" dt="2022-02-22T08:39:10.015" v="1742" actId="207"/>
          <ac:spMkLst>
            <pc:docMk/>
            <pc:sldMk cId="2213982706" sldId="354"/>
            <ac:spMk id="25" creationId="{F330A387-6079-44FA-B6FD-ED9ECB0352B5}"/>
          </ac:spMkLst>
        </pc:spChg>
        <pc:spChg chg="mod">
          <ac:chgData name="GOUTOS Dimitris" userId="90e6285b-8bf0-4064-a3a7-6e33c6ffe60c" providerId="ADAL" clId="{E88CAD57-D95C-4BBA-8449-49A7F06EA08B}" dt="2022-02-22T08:38:57.083" v="1741" actId="20577"/>
          <ac:spMkLst>
            <pc:docMk/>
            <pc:sldMk cId="2213982706" sldId="354"/>
            <ac:spMk id="26" creationId="{42CB57F5-AC58-4915-B935-B8635FCDBCCC}"/>
          </ac:spMkLst>
        </pc:spChg>
        <pc:grpChg chg="add mod">
          <ac:chgData name="GOUTOS Dimitris" userId="90e6285b-8bf0-4064-a3a7-6e33c6ffe60c" providerId="ADAL" clId="{E88CAD57-D95C-4BBA-8449-49A7F06EA08B}" dt="2022-02-22T08:39:29.838" v="1760" actId="1036"/>
          <ac:grpSpMkLst>
            <pc:docMk/>
            <pc:sldMk cId="2213982706" sldId="354"/>
            <ac:grpSpMk id="13" creationId="{447DB494-D340-405B-AA98-668573F8D439}"/>
          </ac:grpSpMkLst>
        </pc:grpChg>
        <pc:grpChg chg="mod">
          <ac:chgData name="GOUTOS Dimitris" userId="90e6285b-8bf0-4064-a3a7-6e33c6ffe60c" providerId="ADAL" clId="{E88CAD57-D95C-4BBA-8449-49A7F06EA08B}" dt="2022-02-22T08:42:36.040" v="1771" actId="1076"/>
          <ac:grpSpMkLst>
            <pc:docMk/>
            <pc:sldMk cId="2213982706" sldId="354"/>
            <ac:grpSpMk id="16" creationId="{E7A0FF2D-9E3F-470F-9A1B-2130B327D5E5}"/>
          </ac:grpSpMkLst>
        </pc:grpChg>
        <pc:grpChg chg="mod">
          <ac:chgData name="GOUTOS Dimitris" userId="90e6285b-8bf0-4064-a3a7-6e33c6ffe60c" providerId="ADAL" clId="{E88CAD57-D95C-4BBA-8449-49A7F06EA08B}" dt="2022-02-22T08:39:21.706" v="1743" actId="1076"/>
          <ac:grpSpMkLst>
            <pc:docMk/>
            <pc:sldMk cId="2213982706" sldId="354"/>
            <ac:grpSpMk id="24" creationId="{692A509F-FAF9-472F-885D-1AD4C534393D}"/>
          </ac:grpSpMkLst>
        </pc:grpChg>
        <pc:graphicFrameChg chg="mod">
          <ac:chgData name="GOUTOS Dimitris" userId="90e6285b-8bf0-4064-a3a7-6e33c6ffe60c" providerId="ADAL" clId="{E88CAD57-D95C-4BBA-8449-49A7F06EA08B}" dt="2022-02-22T08:40:11.219" v="1765"/>
          <ac:graphicFrameMkLst>
            <pc:docMk/>
            <pc:sldMk cId="2213982706" sldId="354"/>
            <ac:graphicFrameMk id="19" creationId="{4BCAE6C0-BBA0-4334-96D3-BF34FD17B5DA}"/>
          </ac:graphicFrameMkLst>
        </pc:graphicFrameChg>
      </pc:sldChg>
      <pc:sldChg chg="del">
        <pc:chgData name="GOUTOS Dimitris" userId="90e6285b-8bf0-4064-a3a7-6e33c6ffe60c" providerId="ADAL" clId="{E88CAD57-D95C-4BBA-8449-49A7F06EA08B}" dt="2022-02-18T08:10:42.161" v="1190" actId="47"/>
        <pc:sldMkLst>
          <pc:docMk/>
          <pc:sldMk cId="742682272" sldId="355"/>
        </pc:sldMkLst>
      </pc:sldChg>
      <pc:sldChg chg="modSp mod">
        <pc:chgData name="GOUTOS Dimitris" userId="90e6285b-8bf0-4064-a3a7-6e33c6ffe60c" providerId="ADAL" clId="{E88CAD57-D95C-4BBA-8449-49A7F06EA08B}" dt="2022-02-22T10:50:56.869" v="2706" actId="20577"/>
        <pc:sldMkLst>
          <pc:docMk/>
          <pc:sldMk cId="1156613776" sldId="358"/>
        </pc:sldMkLst>
        <pc:spChg chg="mod">
          <ac:chgData name="GOUTOS Dimitris" userId="90e6285b-8bf0-4064-a3a7-6e33c6ffe60c" providerId="ADAL" clId="{E88CAD57-D95C-4BBA-8449-49A7F06EA08B}" dt="2022-02-22T10:50:56.869" v="2706" actId="20577"/>
          <ac:spMkLst>
            <pc:docMk/>
            <pc:sldMk cId="1156613776" sldId="358"/>
            <ac:spMk id="5" creationId="{C57EF4B0-655B-45CB-BE82-1ACA659E5908}"/>
          </ac:spMkLst>
        </pc:spChg>
        <pc:spChg chg="mod">
          <ac:chgData name="GOUTOS Dimitris" userId="90e6285b-8bf0-4064-a3a7-6e33c6ffe60c" providerId="ADAL" clId="{E88CAD57-D95C-4BBA-8449-49A7F06EA08B}" dt="2022-02-22T10:12:38.128" v="2313" actId="20577"/>
          <ac:spMkLst>
            <pc:docMk/>
            <pc:sldMk cId="1156613776" sldId="358"/>
            <ac:spMk id="7" creationId="{BCBDB15D-A853-46E3-9695-02806C24651A}"/>
          </ac:spMkLst>
        </pc:spChg>
      </pc:sldChg>
      <pc:sldChg chg="modSp add mod">
        <pc:chgData name="GOUTOS Dimitris" userId="90e6285b-8bf0-4064-a3a7-6e33c6ffe60c" providerId="ADAL" clId="{E88CAD57-D95C-4BBA-8449-49A7F06EA08B}" dt="2022-02-22T14:04:16.198" v="3434" actId="20577"/>
        <pc:sldMkLst>
          <pc:docMk/>
          <pc:sldMk cId="47374085" sldId="366"/>
        </pc:sldMkLst>
        <pc:spChg chg="mod">
          <ac:chgData name="GOUTOS Dimitris" userId="90e6285b-8bf0-4064-a3a7-6e33c6ffe60c" providerId="ADAL" clId="{E88CAD57-D95C-4BBA-8449-49A7F06EA08B}" dt="2022-02-22T14:04:16.198" v="3434" actId="20577"/>
          <ac:spMkLst>
            <pc:docMk/>
            <pc:sldMk cId="47374085" sldId="366"/>
            <ac:spMk id="8" creationId="{F1DD9A7A-71F3-4EA8-ADE4-7DBBE47D8B3A}"/>
          </ac:spMkLst>
        </pc:spChg>
        <pc:picChg chg="mod">
          <ac:chgData name="GOUTOS Dimitris" userId="90e6285b-8bf0-4064-a3a7-6e33c6ffe60c" providerId="ADAL" clId="{E88CAD57-D95C-4BBA-8449-49A7F06EA08B}" dt="2022-02-17T15:55:04.258" v="46" actId="1076"/>
          <ac:picMkLst>
            <pc:docMk/>
            <pc:sldMk cId="47374085" sldId="366"/>
            <ac:picMk id="6" creationId="{2EBCFA90-5710-4241-8A25-8B96FA6AF3F8}"/>
          </ac:picMkLst>
        </pc:picChg>
      </pc:sldChg>
      <pc:sldChg chg="add">
        <pc:chgData name="GOUTOS Dimitris" userId="90e6285b-8bf0-4064-a3a7-6e33c6ffe60c" providerId="ADAL" clId="{E88CAD57-D95C-4BBA-8449-49A7F06EA08B}" dt="2022-02-17T15:31:20.111" v="16"/>
        <pc:sldMkLst>
          <pc:docMk/>
          <pc:sldMk cId="1997731448" sldId="367"/>
        </pc:sldMkLst>
      </pc:sldChg>
      <pc:sldChg chg="modSp add mod setBg">
        <pc:chgData name="GOUTOS Dimitris" userId="90e6285b-8bf0-4064-a3a7-6e33c6ffe60c" providerId="ADAL" clId="{E88CAD57-D95C-4BBA-8449-49A7F06EA08B}" dt="2022-02-22T08:19:41.823" v="1516"/>
        <pc:sldMkLst>
          <pc:docMk/>
          <pc:sldMk cId="4155373900" sldId="368"/>
        </pc:sldMkLst>
        <pc:spChg chg="mod">
          <ac:chgData name="GOUTOS Dimitris" userId="90e6285b-8bf0-4064-a3a7-6e33c6ffe60c" providerId="ADAL" clId="{E88CAD57-D95C-4BBA-8449-49A7F06EA08B}" dt="2022-02-17T15:31:31.669" v="20" actId="20577"/>
          <ac:spMkLst>
            <pc:docMk/>
            <pc:sldMk cId="4155373900" sldId="368"/>
            <ac:spMk id="3" creationId="{00000000-0000-0000-0000-000000000000}"/>
          </ac:spMkLst>
        </pc:spChg>
      </pc:sldChg>
      <pc:sldChg chg="addSp delSp modSp add mod setBg">
        <pc:chgData name="GOUTOS Dimitris" userId="90e6285b-8bf0-4064-a3a7-6e33c6ffe60c" providerId="ADAL" clId="{E88CAD57-D95C-4BBA-8449-49A7F06EA08B}" dt="2022-02-18T08:54:54.078" v="1217" actId="1076"/>
        <pc:sldMkLst>
          <pc:docMk/>
          <pc:sldMk cId="2592573484" sldId="369"/>
        </pc:sldMkLst>
        <pc:spChg chg="del">
          <ac:chgData name="GOUTOS Dimitris" userId="90e6285b-8bf0-4064-a3a7-6e33c6ffe60c" providerId="ADAL" clId="{E88CAD57-D95C-4BBA-8449-49A7F06EA08B}" dt="2022-02-18T07:47:16.374" v="784" actId="478"/>
          <ac:spMkLst>
            <pc:docMk/>
            <pc:sldMk cId="2592573484" sldId="369"/>
            <ac:spMk id="7" creationId="{6E432A6D-2E0F-4E08-8FBD-7484487CD6FC}"/>
          </ac:spMkLst>
        </pc:spChg>
        <pc:spChg chg="mod">
          <ac:chgData name="GOUTOS Dimitris" userId="90e6285b-8bf0-4064-a3a7-6e33c6ffe60c" providerId="ADAL" clId="{E88CAD57-D95C-4BBA-8449-49A7F06EA08B}" dt="2022-02-18T07:36:00.519" v="671" actId="20577"/>
          <ac:spMkLst>
            <pc:docMk/>
            <pc:sldMk cId="2592573484" sldId="369"/>
            <ac:spMk id="8" creationId="{BBF9027A-0B6D-4480-9BC8-AB81D2BF7100}"/>
          </ac:spMkLst>
        </pc:spChg>
        <pc:spChg chg="del mod">
          <ac:chgData name="GOUTOS Dimitris" userId="90e6285b-8bf0-4064-a3a7-6e33c6ffe60c" providerId="ADAL" clId="{E88CAD57-D95C-4BBA-8449-49A7F06EA08B}" dt="2022-02-18T07:46:08.997" v="774" actId="478"/>
          <ac:spMkLst>
            <pc:docMk/>
            <pc:sldMk cId="2592573484" sldId="369"/>
            <ac:spMk id="10" creationId="{9805B7E2-CB56-4720-B546-3C7509542F4E}"/>
          </ac:spMkLst>
        </pc:spChg>
        <pc:spChg chg="del mod">
          <ac:chgData name="GOUTOS Dimitris" userId="90e6285b-8bf0-4064-a3a7-6e33c6ffe60c" providerId="ADAL" clId="{E88CAD57-D95C-4BBA-8449-49A7F06EA08B}" dt="2022-02-18T07:42:10.346" v="684" actId="478"/>
          <ac:spMkLst>
            <pc:docMk/>
            <pc:sldMk cId="2592573484" sldId="369"/>
            <ac:spMk id="15" creationId="{16A29952-7295-4D0C-90DB-799619FD96C4}"/>
          </ac:spMkLst>
        </pc:spChg>
        <pc:spChg chg="mod">
          <ac:chgData name="GOUTOS Dimitris" userId="90e6285b-8bf0-4064-a3a7-6e33c6ffe60c" providerId="ADAL" clId="{E88CAD57-D95C-4BBA-8449-49A7F06EA08B}" dt="2022-02-18T07:54:27.105" v="925" actId="13822"/>
          <ac:spMkLst>
            <pc:docMk/>
            <pc:sldMk cId="2592573484" sldId="369"/>
            <ac:spMk id="20" creationId="{AAB83F27-6BA0-4A66-9759-3F1A4A80D2C4}"/>
          </ac:spMkLst>
        </pc:spChg>
        <pc:spChg chg="mod">
          <ac:chgData name="GOUTOS Dimitris" userId="90e6285b-8bf0-4064-a3a7-6e33c6ffe60c" providerId="ADAL" clId="{E88CAD57-D95C-4BBA-8449-49A7F06EA08B}" dt="2022-02-18T07:54:23.531" v="924" actId="13822"/>
          <ac:spMkLst>
            <pc:docMk/>
            <pc:sldMk cId="2592573484" sldId="369"/>
            <ac:spMk id="21" creationId="{C768F653-29B3-4E50-BB6E-B187953A136D}"/>
          </ac:spMkLst>
        </pc:spChg>
        <pc:spChg chg="add mod">
          <ac:chgData name="GOUTOS Dimitris" userId="90e6285b-8bf0-4064-a3a7-6e33c6ffe60c" providerId="ADAL" clId="{E88CAD57-D95C-4BBA-8449-49A7F06EA08B}" dt="2022-02-18T08:54:37.101" v="1215" actId="1076"/>
          <ac:spMkLst>
            <pc:docMk/>
            <pc:sldMk cId="2592573484" sldId="369"/>
            <ac:spMk id="25" creationId="{ACDDF295-B756-49E3-9951-5D6B01B2F1F0}"/>
          </ac:spMkLst>
        </pc:spChg>
        <pc:spChg chg="add del mod">
          <ac:chgData name="GOUTOS Dimitris" userId="90e6285b-8bf0-4064-a3a7-6e33c6ffe60c" providerId="ADAL" clId="{E88CAD57-D95C-4BBA-8449-49A7F06EA08B}" dt="2022-02-18T07:47:22.756" v="785" actId="478"/>
          <ac:spMkLst>
            <pc:docMk/>
            <pc:sldMk cId="2592573484" sldId="369"/>
            <ac:spMk id="27" creationId="{45B6FE91-B506-4CA0-9E0C-FD48577B29E1}"/>
          </ac:spMkLst>
        </pc:spChg>
        <pc:spChg chg="add del mod">
          <ac:chgData name="GOUTOS Dimitris" userId="90e6285b-8bf0-4064-a3a7-6e33c6ffe60c" providerId="ADAL" clId="{E88CAD57-D95C-4BBA-8449-49A7F06EA08B}" dt="2022-02-18T07:56:37.889" v="931"/>
          <ac:spMkLst>
            <pc:docMk/>
            <pc:sldMk cId="2592573484" sldId="369"/>
            <ac:spMk id="28" creationId="{8DAF8C85-4878-45E8-8931-B4476CB27EE9}"/>
          </ac:spMkLst>
        </pc:spChg>
        <pc:spChg chg="add del mod">
          <ac:chgData name="GOUTOS Dimitris" userId="90e6285b-8bf0-4064-a3a7-6e33c6ffe60c" providerId="ADAL" clId="{E88CAD57-D95C-4BBA-8449-49A7F06EA08B}" dt="2022-02-18T07:59:56.206" v="965" actId="478"/>
          <ac:spMkLst>
            <pc:docMk/>
            <pc:sldMk cId="2592573484" sldId="369"/>
            <ac:spMk id="32" creationId="{40A9795A-4322-48F3-A5C4-44226A806573}"/>
          </ac:spMkLst>
        </pc:spChg>
        <pc:spChg chg="add mod">
          <ac:chgData name="GOUTOS Dimitris" userId="90e6285b-8bf0-4064-a3a7-6e33c6ffe60c" providerId="ADAL" clId="{E88CAD57-D95C-4BBA-8449-49A7F06EA08B}" dt="2022-02-18T08:08:24.573" v="1188" actId="207"/>
          <ac:spMkLst>
            <pc:docMk/>
            <pc:sldMk cId="2592573484" sldId="369"/>
            <ac:spMk id="33" creationId="{51B4F1B0-A3A2-4C22-BFFF-2E64399A9506}"/>
          </ac:spMkLst>
        </pc:spChg>
        <pc:grpChg chg="add del mod">
          <ac:chgData name="GOUTOS Dimitris" userId="90e6285b-8bf0-4064-a3a7-6e33c6ffe60c" providerId="ADAL" clId="{E88CAD57-D95C-4BBA-8449-49A7F06EA08B}" dt="2022-02-18T08:02:13.992" v="1115" actId="1076"/>
          <ac:grpSpMkLst>
            <pc:docMk/>
            <pc:sldMk cId="2592573484" sldId="369"/>
            <ac:grpSpMk id="9" creationId="{940CD0B8-F952-4019-9048-37C92962C1B8}"/>
          </ac:grpSpMkLst>
        </pc:grpChg>
        <pc:graphicFrameChg chg="del">
          <ac:chgData name="GOUTOS Dimitris" userId="90e6285b-8bf0-4064-a3a7-6e33c6ffe60c" providerId="ADAL" clId="{E88CAD57-D95C-4BBA-8449-49A7F06EA08B}" dt="2022-02-18T07:41:53.227" v="672" actId="478"/>
          <ac:graphicFrameMkLst>
            <pc:docMk/>
            <pc:sldMk cId="2592573484" sldId="369"/>
            <ac:graphicFrameMk id="5" creationId="{442A760F-0651-464C-A228-C9986114D684}"/>
          </ac:graphicFrameMkLst>
        </pc:graphicFrameChg>
        <pc:graphicFrameChg chg="add del mod">
          <ac:chgData name="GOUTOS Dimitris" userId="90e6285b-8bf0-4064-a3a7-6e33c6ffe60c" providerId="ADAL" clId="{E88CAD57-D95C-4BBA-8449-49A7F06EA08B}" dt="2022-02-18T07:42:36.663" v="691" actId="478"/>
          <ac:graphicFrameMkLst>
            <pc:docMk/>
            <pc:sldMk cId="2592573484" sldId="369"/>
            <ac:graphicFrameMk id="24" creationId="{36C8B8BB-C3AC-4E16-857B-48E8859F4380}"/>
          </ac:graphicFrameMkLst>
        </pc:graphicFrameChg>
        <pc:picChg chg="add mod">
          <ac:chgData name="GOUTOS Dimitris" userId="90e6285b-8bf0-4064-a3a7-6e33c6ffe60c" providerId="ADAL" clId="{E88CAD57-D95C-4BBA-8449-49A7F06EA08B}" dt="2022-02-18T08:02:13.992" v="1115" actId="1076"/>
          <ac:picMkLst>
            <pc:docMk/>
            <pc:sldMk cId="2592573484" sldId="369"/>
            <ac:picMk id="6" creationId="{87A1C229-45FF-40EC-B083-A5E4B776D0B2}"/>
          </ac:picMkLst>
        </pc:picChg>
        <pc:picChg chg="mod">
          <ac:chgData name="GOUTOS Dimitris" userId="90e6285b-8bf0-4064-a3a7-6e33c6ffe60c" providerId="ADAL" clId="{E88CAD57-D95C-4BBA-8449-49A7F06EA08B}" dt="2022-02-18T07:41:54.109" v="673"/>
          <ac:picMkLst>
            <pc:docMk/>
            <pc:sldMk cId="2592573484" sldId="369"/>
            <ac:picMk id="11" creationId="{7C9F5A57-6663-4D4D-91CD-2E6426144495}"/>
          </ac:picMkLst>
        </pc:picChg>
        <pc:picChg chg="del mod">
          <ac:chgData name="GOUTOS Dimitris" userId="90e6285b-8bf0-4064-a3a7-6e33c6ffe60c" providerId="ADAL" clId="{E88CAD57-D95C-4BBA-8449-49A7F06EA08B}" dt="2022-02-18T07:41:59.559" v="675" actId="478"/>
          <ac:picMkLst>
            <pc:docMk/>
            <pc:sldMk cId="2592573484" sldId="369"/>
            <ac:picMk id="12" creationId="{12E20900-DA5D-4E15-A129-1DDB62A6246C}"/>
          </ac:picMkLst>
        </pc:picChg>
        <pc:picChg chg="mod">
          <ac:chgData name="GOUTOS Dimitris" userId="90e6285b-8bf0-4064-a3a7-6e33c6ffe60c" providerId="ADAL" clId="{E88CAD57-D95C-4BBA-8449-49A7F06EA08B}" dt="2022-02-18T07:41:54.109" v="673"/>
          <ac:picMkLst>
            <pc:docMk/>
            <pc:sldMk cId="2592573484" sldId="369"/>
            <ac:picMk id="13" creationId="{99EB3517-B4B2-47D4-BDEA-64F29E71AC28}"/>
          </ac:picMkLst>
        </pc:picChg>
        <pc:picChg chg="del mod">
          <ac:chgData name="GOUTOS Dimitris" userId="90e6285b-8bf0-4064-a3a7-6e33c6ffe60c" providerId="ADAL" clId="{E88CAD57-D95C-4BBA-8449-49A7F06EA08B}" dt="2022-02-18T07:43:27.459" v="753" actId="478"/>
          <ac:picMkLst>
            <pc:docMk/>
            <pc:sldMk cId="2592573484" sldId="369"/>
            <ac:picMk id="16" creationId="{8EE4B154-094D-40B2-B9DB-A66EC2B4A1E2}"/>
          </ac:picMkLst>
        </pc:picChg>
        <pc:picChg chg="del mod">
          <ac:chgData name="GOUTOS Dimitris" userId="90e6285b-8bf0-4064-a3a7-6e33c6ffe60c" providerId="ADAL" clId="{E88CAD57-D95C-4BBA-8449-49A7F06EA08B}" dt="2022-02-18T07:43:30.932" v="756" actId="478"/>
          <ac:picMkLst>
            <pc:docMk/>
            <pc:sldMk cId="2592573484" sldId="369"/>
            <ac:picMk id="17" creationId="{79585619-EEEE-4460-87BC-8D8E661C68F9}"/>
          </ac:picMkLst>
        </pc:picChg>
        <pc:picChg chg="del mod">
          <ac:chgData name="GOUTOS Dimitris" userId="90e6285b-8bf0-4064-a3a7-6e33c6ffe60c" providerId="ADAL" clId="{E88CAD57-D95C-4BBA-8449-49A7F06EA08B}" dt="2022-02-18T07:50:35.595" v="914" actId="478"/>
          <ac:picMkLst>
            <pc:docMk/>
            <pc:sldMk cId="2592573484" sldId="369"/>
            <ac:picMk id="19" creationId="{4C9A7A9E-041B-4A51-8AC1-B7551E6C6C42}"/>
          </ac:picMkLst>
        </pc:picChg>
        <pc:picChg chg="del mod">
          <ac:chgData name="GOUTOS Dimitris" userId="90e6285b-8bf0-4064-a3a7-6e33c6ffe60c" providerId="ADAL" clId="{E88CAD57-D95C-4BBA-8449-49A7F06EA08B}" dt="2022-02-18T07:42:02.868" v="678" actId="478"/>
          <ac:picMkLst>
            <pc:docMk/>
            <pc:sldMk cId="2592573484" sldId="369"/>
            <ac:picMk id="22" creationId="{4113BFEF-B735-4FA9-859A-EF7EB62724DA}"/>
          </ac:picMkLst>
        </pc:picChg>
        <pc:picChg chg="del mod">
          <ac:chgData name="GOUTOS Dimitris" userId="90e6285b-8bf0-4064-a3a7-6e33c6ffe60c" providerId="ADAL" clId="{E88CAD57-D95C-4BBA-8449-49A7F06EA08B}" dt="2022-02-18T07:42:06.600" v="681" actId="478"/>
          <ac:picMkLst>
            <pc:docMk/>
            <pc:sldMk cId="2592573484" sldId="369"/>
            <ac:picMk id="23" creationId="{FCBBCF39-C407-4CEB-A004-0479AE8558B0}"/>
          </ac:picMkLst>
        </pc:picChg>
        <pc:picChg chg="add del mod">
          <ac:chgData name="GOUTOS Dimitris" userId="90e6285b-8bf0-4064-a3a7-6e33c6ffe60c" providerId="ADAL" clId="{E88CAD57-D95C-4BBA-8449-49A7F06EA08B}" dt="2022-02-18T07:56:37.889" v="931"/>
          <ac:picMkLst>
            <pc:docMk/>
            <pc:sldMk cId="2592573484" sldId="369"/>
            <ac:picMk id="29" creationId="{BE9D8CCA-B0C9-4470-8C54-BBC2964A2A5B}"/>
          </ac:picMkLst>
        </pc:picChg>
        <pc:cxnChg chg="mod">
          <ac:chgData name="GOUTOS Dimitris" userId="90e6285b-8bf0-4064-a3a7-6e33c6ffe60c" providerId="ADAL" clId="{E88CAD57-D95C-4BBA-8449-49A7F06EA08B}" dt="2022-02-18T08:53:32.374" v="1207" actId="692"/>
          <ac:cxnSpMkLst>
            <pc:docMk/>
            <pc:sldMk cId="2592573484" sldId="369"/>
            <ac:cxnSpMk id="14" creationId="{50DF7C8D-505D-41C2-B9B4-0C9663162DFE}"/>
          </ac:cxnSpMkLst>
        </pc:cxnChg>
        <pc:cxnChg chg="del mod">
          <ac:chgData name="GOUTOS Dimitris" userId="90e6285b-8bf0-4064-a3a7-6e33c6ffe60c" providerId="ADAL" clId="{E88CAD57-D95C-4BBA-8449-49A7F06EA08B}" dt="2022-02-18T07:42:12.491" v="685" actId="478"/>
          <ac:cxnSpMkLst>
            <pc:docMk/>
            <pc:sldMk cId="2592573484" sldId="369"/>
            <ac:cxnSpMk id="18" creationId="{B25D0D6C-2D56-4076-84F7-676DCDE3903A}"/>
          </ac:cxnSpMkLst>
        </pc:cxnChg>
        <pc:cxnChg chg="add mod">
          <ac:chgData name="GOUTOS Dimitris" userId="90e6285b-8bf0-4064-a3a7-6e33c6ffe60c" providerId="ADAL" clId="{E88CAD57-D95C-4BBA-8449-49A7F06EA08B}" dt="2022-02-18T08:54:54.078" v="1217" actId="1076"/>
          <ac:cxnSpMkLst>
            <pc:docMk/>
            <pc:sldMk cId="2592573484" sldId="369"/>
            <ac:cxnSpMk id="31" creationId="{F8E65C43-57E3-4356-991F-E2AA2C8A4F5D}"/>
          </ac:cxnSpMkLst>
        </pc:cxnChg>
      </pc:sldChg>
      <pc:sldChg chg="modSp add del mod">
        <pc:chgData name="GOUTOS Dimitris" userId="90e6285b-8bf0-4064-a3a7-6e33c6ffe60c" providerId="ADAL" clId="{E88CAD57-D95C-4BBA-8449-49A7F06EA08B}" dt="2022-02-22T13:38:36.638" v="3284" actId="47"/>
        <pc:sldMkLst>
          <pc:docMk/>
          <pc:sldMk cId="2175526426" sldId="370"/>
        </pc:sldMkLst>
        <pc:spChg chg="mod">
          <ac:chgData name="GOUTOS Dimitris" userId="90e6285b-8bf0-4064-a3a7-6e33c6ffe60c" providerId="ADAL" clId="{E88CAD57-D95C-4BBA-8449-49A7F06EA08B}" dt="2022-02-22T13:38:11.650" v="3281" actId="20577"/>
          <ac:spMkLst>
            <pc:docMk/>
            <pc:sldMk cId="2175526426" sldId="370"/>
            <ac:spMk id="7" creationId="{0F7FC202-C9F9-4B66-B2DB-BBD9928D3FEA}"/>
          </ac:spMkLst>
        </pc:spChg>
      </pc:sldChg>
      <pc:sldChg chg="addSp delSp modSp add del mod ord">
        <pc:chgData name="GOUTOS Dimitris" userId="90e6285b-8bf0-4064-a3a7-6e33c6ffe60c" providerId="ADAL" clId="{E88CAD57-D95C-4BBA-8449-49A7F06EA08B}" dt="2022-02-22T13:40:58.300" v="3332"/>
        <pc:sldMkLst>
          <pc:docMk/>
          <pc:sldMk cId="2155972753" sldId="371"/>
        </pc:sldMkLst>
        <pc:spChg chg="add del mod">
          <ac:chgData name="GOUTOS Dimitris" userId="90e6285b-8bf0-4064-a3a7-6e33c6ffe60c" providerId="ADAL" clId="{E88CAD57-D95C-4BBA-8449-49A7F06EA08B}" dt="2022-02-22T10:18:18.881" v="2425" actId="478"/>
          <ac:spMkLst>
            <pc:docMk/>
            <pc:sldMk cId="2155972753" sldId="371"/>
            <ac:spMk id="3" creationId="{F78376DF-08AA-4542-ACB8-BA2B8ADD8289}"/>
          </ac:spMkLst>
        </pc:spChg>
        <pc:spChg chg="del">
          <ac:chgData name="GOUTOS Dimitris" userId="90e6285b-8bf0-4064-a3a7-6e33c6ffe60c" providerId="ADAL" clId="{E88CAD57-D95C-4BBA-8449-49A7F06EA08B}" dt="2022-02-22T10:18:16.450" v="2424" actId="478"/>
          <ac:spMkLst>
            <pc:docMk/>
            <pc:sldMk cId="2155972753" sldId="371"/>
            <ac:spMk id="5" creationId="{C57EF4B0-655B-45CB-BE82-1ACA659E5908}"/>
          </ac:spMkLst>
        </pc:spChg>
        <pc:spChg chg="mod">
          <ac:chgData name="GOUTOS Dimitris" userId="90e6285b-8bf0-4064-a3a7-6e33c6ffe60c" providerId="ADAL" clId="{E88CAD57-D95C-4BBA-8449-49A7F06EA08B}" dt="2022-02-22T10:13:04.206" v="2322" actId="20577"/>
          <ac:spMkLst>
            <pc:docMk/>
            <pc:sldMk cId="2155972753" sldId="371"/>
            <ac:spMk id="7" creationId="{0F7FC202-C9F9-4B66-B2DB-BBD9928D3FEA}"/>
          </ac:spMkLst>
        </pc:spChg>
        <pc:spChg chg="add mod">
          <ac:chgData name="GOUTOS Dimitris" userId="90e6285b-8bf0-4064-a3a7-6e33c6ffe60c" providerId="ADAL" clId="{E88CAD57-D95C-4BBA-8449-49A7F06EA08B}" dt="2022-02-22T10:23:41.684" v="2460" actId="11"/>
          <ac:spMkLst>
            <pc:docMk/>
            <pc:sldMk cId="2155972753" sldId="371"/>
            <ac:spMk id="9" creationId="{413E03F3-A592-478C-9581-C3A5F4ECE7B9}"/>
          </ac:spMkLst>
        </pc:spChg>
        <pc:picChg chg="add mod">
          <ac:chgData name="GOUTOS Dimitris" userId="90e6285b-8bf0-4064-a3a7-6e33c6ffe60c" providerId="ADAL" clId="{E88CAD57-D95C-4BBA-8449-49A7F06EA08B}" dt="2022-02-22T10:25:50.147" v="2461" actId="1076"/>
          <ac:picMkLst>
            <pc:docMk/>
            <pc:sldMk cId="2155972753" sldId="371"/>
            <ac:picMk id="10" creationId="{3C0D448B-9175-41FA-A4FA-FB94FC17F774}"/>
          </ac:picMkLst>
        </pc:picChg>
      </pc:sldChg>
      <pc:sldChg chg="delSp modSp add mod ord">
        <pc:chgData name="GOUTOS Dimitris" userId="90e6285b-8bf0-4064-a3a7-6e33c6ffe60c" providerId="ADAL" clId="{E88CAD57-D95C-4BBA-8449-49A7F06EA08B}" dt="2022-02-22T13:40:58.300" v="3332"/>
        <pc:sldMkLst>
          <pc:docMk/>
          <pc:sldMk cId="2343168653" sldId="372"/>
        </pc:sldMkLst>
        <pc:spChg chg="mod">
          <ac:chgData name="GOUTOS Dimitris" userId="90e6285b-8bf0-4064-a3a7-6e33c6ffe60c" providerId="ADAL" clId="{E88CAD57-D95C-4BBA-8449-49A7F06EA08B}" dt="2022-02-22T10:21:39.468" v="2456" actId="1076"/>
          <ac:spMkLst>
            <pc:docMk/>
            <pc:sldMk cId="2343168653" sldId="372"/>
            <ac:spMk id="5" creationId="{C57EF4B0-655B-45CB-BE82-1ACA659E5908}"/>
          </ac:spMkLst>
        </pc:spChg>
        <pc:spChg chg="mod">
          <ac:chgData name="GOUTOS Dimitris" userId="90e6285b-8bf0-4064-a3a7-6e33c6ffe60c" providerId="ADAL" clId="{E88CAD57-D95C-4BBA-8449-49A7F06EA08B}" dt="2022-02-22T10:12:52.428" v="2317" actId="404"/>
          <ac:spMkLst>
            <pc:docMk/>
            <pc:sldMk cId="2343168653" sldId="372"/>
            <ac:spMk id="7" creationId="{3B91ECC3-D1E6-470E-B513-824E452FDCAD}"/>
          </ac:spMkLst>
        </pc:spChg>
        <pc:spChg chg="mod">
          <ac:chgData name="GOUTOS Dimitris" userId="90e6285b-8bf0-4064-a3a7-6e33c6ffe60c" providerId="ADAL" clId="{E88CAD57-D95C-4BBA-8449-49A7F06EA08B}" dt="2022-02-22T10:13:16.103" v="2323"/>
          <ac:spMkLst>
            <pc:docMk/>
            <pc:sldMk cId="2343168653" sldId="372"/>
            <ac:spMk id="10" creationId="{89A0682B-137B-4BB3-B1C4-D24AB17DD9EE}"/>
          </ac:spMkLst>
        </pc:spChg>
        <pc:spChg chg="del">
          <ac:chgData name="GOUTOS Dimitris" userId="90e6285b-8bf0-4064-a3a7-6e33c6ffe60c" providerId="ADAL" clId="{E88CAD57-D95C-4BBA-8449-49A7F06EA08B}" dt="2022-02-22T10:15:00.988" v="2383" actId="478"/>
          <ac:spMkLst>
            <pc:docMk/>
            <pc:sldMk cId="2343168653" sldId="372"/>
            <ac:spMk id="12" creationId="{CFA21307-B1CE-434A-B3F4-6C01ED4BF68F}"/>
          </ac:spMkLst>
        </pc:spChg>
        <pc:picChg chg="del">
          <ac:chgData name="GOUTOS Dimitris" userId="90e6285b-8bf0-4064-a3a7-6e33c6ffe60c" providerId="ADAL" clId="{E88CAD57-D95C-4BBA-8449-49A7F06EA08B}" dt="2022-02-22T10:15:02.393" v="2384" actId="478"/>
          <ac:picMkLst>
            <pc:docMk/>
            <pc:sldMk cId="2343168653" sldId="372"/>
            <ac:picMk id="11" creationId="{E5C8CF9A-6580-48A4-B1E5-C5BF2645EC63}"/>
          </ac:picMkLst>
        </pc:picChg>
      </pc:sldChg>
      <pc:sldChg chg="addSp delSp modSp add mod ord">
        <pc:chgData name="GOUTOS Dimitris" userId="90e6285b-8bf0-4064-a3a7-6e33c6ffe60c" providerId="ADAL" clId="{E88CAD57-D95C-4BBA-8449-49A7F06EA08B}" dt="2022-02-22T13:41:07.768" v="3334"/>
        <pc:sldMkLst>
          <pc:docMk/>
          <pc:sldMk cId="2110957904" sldId="373"/>
        </pc:sldMkLst>
        <pc:spChg chg="add del mod">
          <ac:chgData name="GOUTOS Dimitris" userId="90e6285b-8bf0-4064-a3a7-6e33c6ffe60c" providerId="ADAL" clId="{E88CAD57-D95C-4BBA-8449-49A7F06EA08B}" dt="2022-02-22T10:30:23.471" v="2465" actId="478"/>
          <ac:spMkLst>
            <pc:docMk/>
            <pc:sldMk cId="2110957904" sldId="373"/>
            <ac:spMk id="3" creationId="{E723EAB5-C866-43C9-8F93-17DB87CA5FE5}"/>
          </ac:spMkLst>
        </pc:spChg>
        <pc:spChg chg="mod">
          <ac:chgData name="GOUTOS Dimitris" userId="90e6285b-8bf0-4064-a3a7-6e33c6ffe60c" providerId="ADAL" clId="{E88CAD57-D95C-4BBA-8449-49A7F06EA08B}" dt="2022-02-22T10:33:26.892" v="2529" actId="20577"/>
          <ac:spMkLst>
            <pc:docMk/>
            <pc:sldMk cId="2110957904" sldId="373"/>
            <ac:spMk id="7" creationId="{0F7FC202-C9F9-4B66-B2DB-BBD9928D3FEA}"/>
          </ac:spMkLst>
        </pc:spChg>
        <pc:spChg chg="del">
          <ac:chgData name="GOUTOS Dimitris" userId="90e6285b-8bf0-4064-a3a7-6e33c6ffe60c" providerId="ADAL" clId="{E88CAD57-D95C-4BBA-8449-49A7F06EA08B}" dt="2022-02-22T10:30:21.465" v="2464" actId="478"/>
          <ac:spMkLst>
            <pc:docMk/>
            <pc:sldMk cId="2110957904" sldId="373"/>
            <ac:spMk id="9" creationId="{413E03F3-A592-478C-9581-C3A5F4ECE7B9}"/>
          </ac:spMkLst>
        </pc:spChg>
        <pc:spChg chg="add mod">
          <ac:chgData name="GOUTOS Dimitris" userId="90e6285b-8bf0-4064-a3a7-6e33c6ffe60c" providerId="ADAL" clId="{E88CAD57-D95C-4BBA-8449-49A7F06EA08B}" dt="2022-02-22T10:52:38.491" v="2756" actId="2710"/>
          <ac:spMkLst>
            <pc:docMk/>
            <pc:sldMk cId="2110957904" sldId="373"/>
            <ac:spMk id="11" creationId="{3F61B0AC-7BCF-4FF7-93A7-905E7C9E114D}"/>
          </ac:spMkLst>
        </pc:spChg>
        <pc:spChg chg="add mod">
          <ac:chgData name="GOUTOS Dimitris" userId="90e6285b-8bf0-4064-a3a7-6e33c6ffe60c" providerId="ADAL" clId="{E88CAD57-D95C-4BBA-8449-49A7F06EA08B}" dt="2022-02-22T10:32:27.367" v="2480"/>
          <ac:spMkLst>
            <pc:docMk/>
            <pc:sldMk cId="2110957904" sldId="373"/>
            <ac:spMk id="12" creationId="{5A733268-EED6-4C2E-A97F-A09B3E9D460D}"/>
          </ac:spMkLst>
        </pc:spChg>
        <pc:spChg chg="add mod">
          <ac:chgData name="GOUTOS Dimitris" userId="90e6285b-8bf0-4064-a3a7-6e33c6ffe60c" providerId="ADAL" clId="{E88CAD57-D95C-4BBA-8449-49A7F06EA08B}" dt="2022-02-22T10:33:36.978" v="2530" actId="1076"/>
          <ac:spMkLst>
            <pc:docMk/>
            <pc:sldMk cId="2110957904" sldId="373"/>
            <ac:spMk id="13" creationId="{AB305AE9-C973-41DC-9D92-2764227BA639}"/>
          </ac:spMkLst>
        </pc:spChg>
        <pc:picChg chg="del">
          <ac:chgData name="GOUTOS Dimitris" userId="90e6285b-8bf0-4064-a3a7-6e33c6ffe60c" providerId="ADAL" clId="{E88CAD57-D95C-4BBA-8449-49A7F06EA08B}" dt="2022-02-22T10:30:20.342" v="2463" actId="478"/>
          <ac:picMkLst>
            <pc:docMk/>
            <pc:sldMk cId="2110957904" sldId="373"/>
            <ac:picMk id="10" creationId="{3C0D448B-9175-41FA-A4FA-FB94FC17F774}"/>
          </ac:picMkLst>
        </pc:picChg>
      </pc:sldChg>
      <pc:sldChg chg="addSp modSp add mod">
        <pc:chgData name="GOUTOS Dimitris" userId="90e6285b-8bf0-4064-a3a7-6e33c6ffe60c" providerId="ADAL" clId="{E88CAD57-D95C-4BBA-8449-49A7F06EA08B}" dt="2022-02-22T13:45:37.777" v="3413" actId="1076"/>
        <pc:sldMkLst>
          <pc:docMk/>
          <pc:sldMk cId="3203959194" sldId="374"/>
        </pc:sldMkLst>
        <pc:spChg chg="mod">
          <ac:chgData name="GOUTOS Dimitris" userId="90e6285b-8bf0-4064-a3a7-6e33c6ffe60c" providerId="ADAL" clId="{E88CAD57-D95C-4BBA-8449-49A7F06EA08B}" dt="2022-02-22T13:45:37.777" v="3413" actId="1076"/>
          <ac:spMkLst>
            <pc:docMk/>
            <pc:sldMk cId="3203959194" sldId="374"/>
            <ac:spMk id="5" creationId="{C57EF4B0-655B-45CB-BE82-1ACA659E5908}"/>
          </ac:spMkLst>
        </pc:spChg>
        <pc:spChg chg="add mod">
          <ac:chgData name="GOUTOS Dimitris" userId="90e6285b-8bf0-4064-a3a7-6e33c6ffe60c" providerId="ADAL" clId="{E88CAD57-D95C-4BBA-8449-49A7F06EA08B}" dt="2022-02-22T13:45:03.319" v="3411" actId="14100"/>
          <ac:spMkLst>
            <pc:docMk/>
            <pc:sldMk cId="3203959194" sldId="374"/>
            <ac:spMk id="6" creationId="{F3B2F3E8-7243-4F3A-9622-6D8C403C266E}"/>
          </ac:spMkLst>
        </pc:spChg>
        <pc:spChg chg="mod">
          <ac:chgData name="GOUTOS Dimitris" userId="90e6285b-8bf0-4064-a3a7-6e33c6ffe60c" providerId="ADAL" clId="{E88CAD57-D95C-4BBA-8449-49A7F06EA08B}" dt="2022-02-22T11:42:59.063" v="2782" actId="13926"/>
          <ac:spMkLst>
            <pc:docMk/>
            <pc:sldMk cId="3203959194" sldId="374"/>
            <ac:spMk id="7" creationId="{4BF3F1FB-007D-43D6-A92E-FB7AA12B001C}"/>
          </ac:spMkLst>
        </pc:spChg>
        <pc:picChg chg="add mod">
          <ac:chgData name="GOUTOS Dimitris" userId="90e6285b-8bf0-4064-a3a7-6e33c6ffe60c" providerId="ADAL" clId="{E88CAD57-D95C-4BBA-8449-49A7F06EA08B}" dt="2022-02-22T13:45:12.329" v="3412" actId="1076"/>
          <ac:picMkLst>
            <pc:docMk/>
            <pc:sldMk cId="3203959194" sldId="374"/>
            <ac:picMk id="9" creationId="{26BF2A11-C409-47A6-A970-B3CB988F86C1}"/>
          </ac:picMkLst>
        </pc:picChg>
      </pc:sldChg>
      <pc:sldChg chg="add del">
        <pc:chgData name="GOUTOS Dimitris" userId="90e6285b-8bf0-4064-a3a7-6e33c6ffe60c" providerId="ADAL" clId="{E88CAD57-D95C-4BBA-8449-49A7F06EA08B}" dt="2022-02-22T10:30:26.377" v="2467"/>
        <pc:sldMkLst>
          <pc:docMk/>
          <pc:sldMk cId="3861874877" sldId="374"/>
        </pc:sldMkLst>
      </pc:sldChg>
      <pc:sldChg chg="modSp add mod">
        <pc:chgData name="GOUTOS Dimitris" userId="90e6285b-8bf0-4064-a3a7-6e33c6ffe60c" providerId="ADAL" clId="{E88CAD57-D95C-4BBA-8449-49A7F06EA08B}" dt="2022-02-22T12:55:59.791" v="3005" actId="20577"/>
        <pc:sldMkLst>
          <pc:docMk/>
          <pc:sldMk cId="1755056449" sldId="375"/>
        </pc:sldMkLst>
        <pc:spChg chg="mod">
          <ac:chgData name="GOUTOS Dimitris" userId="90e6285b-8bf0-4064-a3a7-6e33c6ffe60c" providerId="ADAL" clId="{E88CAD57-D95C-4BBA-8449-49A7F06EA08B}" dt="2022-02-22T12:35:39.584" v="2992" actId="11"/>
          <ac:spMkLst>
            <pc:docMk/>
            <pc:sldMk cId="1755056449" sldId="375"/>
            <ac:spMk id="5" creationId="{C57EF4B0-655B-45CB-BE82-1ACA659E5908}"/>
          </ac:spMkLst>
        </pc:spChg>
        <pc:spChg chg="mod">
          <ac:chgData name="GOUTOS Dimitris" userId="90e6285b-8bf0-4064-a3a7-6e33c6ffe60c" providerId="ADAL" clId="{E88CAD57-D95C-4BBA-8449-49A7F06EA08B}" dt="2022-02-22T12:55:59.791" v="3005" actId="20577"/>
          <ac:spMkLst>
            <pc:docMk/>
            <pc:sldMk cId="1755056449" sldId="375"/>
            <ac:spMk id="7" creationId="{90533BF0-FA41-4B1A-9BF9-20CD40B150C1}"/>
          </ac:spMkLst>
        </pc:spChg>
      </pc:sldChg>
      <pc:sldChg chg="addSp delSp modSp add mod">
        <pc:chgData name="GOUTOS Dimitris" userId="90e6285b-8bf0-4064-a3a7-6e33c6ffe60c" providerId="ADAL" clId="{E88CAD57-D95C-4BBA-8449-49A7F06EA08B}" dt="2022-02-22T13:09:31.099" v="3248" actId="1076"/>
        <pc:sldMkLst>
          <pc:docMk/>
          <pc:sldMk cId="3968103592" sldId="376"/>
        </pc:sldMkLst>
        <pc:spChg chg="add del mod">
          <ac:chgData name="GOUTOS Dimitris" userId="90e6285b-8bf0-4064-a3a7-6e33c6ffe60c" providerId="ADAL" clId="{E88CAD57-D95C-4BBA-8449-49A7F06EA08B}" dt="2022-02-22T13:03:05.096" v="3171" actId="478"/>
          <ac:spMkLst>
            <pc:docMk/>
            <pc:sldMk cId="3968103592" sldId="376"/>
            <ac:spMk id="3" creationId="{515101AF-20C2-474C-AEE9-C6560573BF02}"/>
          </ac:spMkLst>
        </pc:spChg>
        <pc:spChg chg="del mod">
          <ac:chgData name="GOUTOS Dimitris" userId="90e6285b-8bf0-4064-a3a7-6e33c6ffe60c" providerId="ADAL" clId="{E88CAD57-D95C-4BBA-8449-49A7F06EA08B}" dt="2022-02-22T13:03:02.355" v="3170" actId="478"/>
          <ac:spMkLst>
            <pc:docMk/>
            <pc:sldMk cId="3968103592" sldId="376"/>
            <ac:spMk id="5" creationId="{C57EF4B0-655B-45CB-BE82-1ACA659E5908}"/>
          </ac:spMkLst>
        </pc:spChg>
        <pc:spChg chg="mod">
          <ac:chgData name="GOUTOS Dimitris" userId="90e6285b-8bf0-4064-a3a7-6e33c6ffe60c" providerId="ADAL" clId="{E88CAD57-D95C-4BBA-8449-49A7F06EA08B}" dt="2022-02-22T12:55:30.021" v="2996" actId="20577"/>
          <ac:spMkLst>
            <pc:docMk/>
            <pc:sldMk cId="3968103592" sldId="376"/>
            <ac:spMk id="7" creationId="{90533BF0-FA41-4B1A-9BF9-20CD40B150C1}"/>
          </ac:spMkLst>
        </pc:spChg>
        <pc:spChg chg="add mod">
          <ac:chgData name="GOUTOS Dimitris" userId="90e6285b-8bf0-4064-a3a7-6e33c6ffe60c" providerId="ADAL" clId="{E88CAD57-D95C-4BBA-8449-49A7F06EA08B}" dt="2022-02-22T13:04:01.384" v="3178" actId="1076"/>
          <ac:spMkLst>
            <pc:docMk/>
            <pc:sldMk cId="3968103592" sldId="376"/>
            <ac:spMk id="10" creationId="{E8877A0F-715E-44F0-9107-4DE9F3950A96}"/>
          </ac:spMkLst>
        </pc:spChg>
        <pc:spChg chg="add mod">
          <ac:chgData name="GOUTOS Dimitris" userId="90e6285b-8bf0-4064-a3a7-6e33c6ffe60c" providerId="ADAL" clId="{E88CAD57-D95C-4BBA-8449-49A7F06EA08B}" dt="2022-02-22T13:04:01.384" v="3178" actId="1076"/>
          <ac:spMkLst>
            <pc:docMk/>
            <pc:sldMk cId="3968103592" sldId="376"/>
            <ac:spMk id="12" creationId="{8C66A24E-43CE-4239-A89C-99B00447D6CF}"/>
          </ac:spMkLst>
        </pc:spChg>
        <pc:spChg chg="add del mod">
          <ac:chgData name="GOUTOS Dimitris" userId="90e6285b-8bf0-4064-a3a7-6e33c6ffe60c" providerId="ADAL" clId="{E88CAD57-D95C-4BBA-8449-49A7F06EA08B}" dt="2022-02-22T13:02:59.049" v="3169" actId="478"/>
          <ac:spMkLst>
            <pc:docMk/>
            <pc:sldMk cId="3968103592" sldId="376"/>
            <ac:spMk id="14" creationId="{0468DBBC-9855-44E2-8461-6796E14C310B}"/>
          </ac:spMkLst>
        </pc:spChg>
        <pc:spChg chg="add mod">
          <ac:chgData name="GOUTOS Dimitris" userId="90e6285b-8bf0-4064-a3a7-6e33c6ffe60c" providerId="ADAL" clId="{E88CAD57-D95C-4BBA-8449-49A7F06EA08B}" dt="2022-02-22T13:08:30.384" v="3235" actId="1076"/>
          <ac:spMkLst>
            <pc:docMk/>
            <pc:sldMk cId="3968103592" sldId="376"/>
            <ac:spMk id="15" creationId="{F1EA947A-6348-4ADD-9E1B-771A3FB0F6DA}"/>
          </ac:spMkLst>
        </pc:spChg>
        <pc:spChg chg="add mod">
          <ac:chgData name="GOUTOS Dimitris" userId="90e6285b-8bf0-4064-a3a7-6e33c6ffe60c" providerId="ADAL" clId="{E88CAD57-D95C-4BBA-8449-49A7F06EA08B}" dt="2022-02-22T13:09:09.778" v="3247" actId="20577"/>
          <ac:spMkLst>
            <pc:docMk/>
            <pc:sldMk cId="3968103592" sldId="376"/>
            <ac:spMk id="16" creationId="{075D0A4C-B06B-43E9-8F36-87FC892D7E73}"/>
          </ac:spMkLst>
        </pc:spChg>
        <pc:picChg chg="add mod">
          <ac:chgData name="GOUTOS Dimitris" userId="90e6285b-8bf0-4064-a3a7-6e33c6ffe60c" providerId="ADAL" clId="{E88CAD57-D95C-4BBA-8449-49A7F06EA08B}" dt="2022-02-22T13:04:01.384" v="3178" actId="1076"/>
          <ac:picMkLst>
            <pc:docMk/>
            <pc:sldMk cId="3968103592" sldId="376"/>
            <ac:picMk id="6" creationId="{E1961204-F190-40B3-82C7-1AB5EA6D8337}"/>
          </ac:picMkLst>
        </pc:picChg>
        <pc:picChg chg="add mod">
          <ac:chgData name="GOUTOS Dimitris" userId="90e6285b-8bf0-4064-a3a7-6e33c6ffe60c" providerId="ADAL" clId="{E88CAD57-D95C-4BBA-8449-49A7F06EA08B}" dt="2022-02-22T13:04:01.384" v="3178" actId="1076"/>
          <ac:picMkLst>
            <pc:docMk/>
            <pc:sldMk cId="3968103592" sldId="376"/>
            <ac:picMk id="9" creationId="{906EC9AA-A002-45C5-8832-777C056779CC}"/>
          </ac:picMkLst>
        </pc:picChg>
        <pc:picChg chg="add mod">
          <ac:chgData name="GOUTOS Dimitris" userId="90e6285b-8bf0-4064-a3a7-6e33c6ffe60c" providerId="ADAL" clId="{E88CAD57-D95C-4BBA-8449-49A7F06EA08B}" dt="2022-02-22T13:09:31.099" v="3248" actId="1076"/>
          <ac:picMkLst>
            <pc:docMk/>
            <pc:sldMk cId="3968103592" sldId="376"/>
            <ac:picMk id="11" creationId="{E8D3A04E-A408-4620-A36E-8A0D21951E05}"/>
          </ac:picMkLst>
        </pc:picChg>
        <pc:cxnChg chg="add mod">
          <ac:chgData name="GOUTOS Dimitris" userId="90e6285b-8bf0-4064-a3a7-6e33c6ffe60c" providerId="ADAL" clId="{E88CAD57-D95C-4BBA-8449-49A7F06EA08B}" dt="2022-02-22T13:04:45.597" v="3180" actId="1076"/>
          <ac:cxnSpMkLst>
            <pc:docMk/>
            <pc:sldMk cId="3968103592" sldId="376"/>
            <ac:cxnSpMk id="13" creationId="{BEBC23B4-AE03-4413-948B-B69E63797DA2}"/>
          </ac:cxnSpMkLst>
        </pc:cxnChg>
      </pc:sldChg>
      <pc:sldChg chg="modSp add mod">
        <pc:chgData name="GOUTOS Dimitris" userId="90e6285b-8bf0-4064-a3a7-6e33c6ffe60c" providerId="ADAL" clId="{E88CAD57-D95C-4BBA-8449-49A7F06EA08B}" dt="2022-02-23T08:17:54.606" v="4112" actId="1076"/>
        <pc:sldMkLst>
          <pc:docMk/>
          <pc:sldMk cId="2423302990" sldId="377"/>
        </pc:sldMkLst>
        <pc:spChg chg="mod">
          <ac:chgData name="GOUTOS Dimitris" userId="90e6285b-8bf0-4064-a3a7-6e33c6ffe60c" providerId="ADAL" clId="{E88CAD57-D95C-4BBA-8449-49A7F06EA08B}" dt="2022-02-23T08:16:44.765" v="4107" actId="13926"/>
          <ac:spMkLst>
            <pc:docMk/>
            <pc:sldMk cId="2423302990" sldId="377"/>
            <ac:spMk id="10" creationId="{D12CCBFC-B301-4564-951B-895B179601AB}"/>
          </ac:spMkLst>
        </pc:spChg>
        <pc:graphicFrameChg chg="mod modGraphic">
          <ac:chgData name="GOUTOS Dimitris" userId="90e6285b-8bf0-4064-a3a7-6e33c6ffe60c" providerId="ADAL" clId="{E88CAD57-D95C-4BBA-8449-49A7F06EA08B}" dt="2022-02-23T08:17:54.606" v="4112" actId="1076"/>
          <ac:graphicFrameMkLst>
            <pc:docMk/>
            <pc:sldMk cId="2423302990" sldId="377"/>
            <ac:graphicFrameMk id="3" creationId="{FB9E2BA8-B46A-414D-A7B9-39AADEB70A0B}"/>
          </ac:graphicFrameMkLst>
        </pc:graphicFrameChg>
      </pc:sldChg>
      <pc:sldChg chg="add del">
        <pc:chgData name="GOUTOS Dimitris" userId="90e6285b-8bf0-4064-a3a7-6e33c6ffe60c" providerId="ADAL" clId="{E88CAD57-D95C-4BBA-8449-49A7F06EA08B}" dt="2022-02-23T07:41:30.408" v="3592" actId="47"/>
        <pc:sldMkLst>
          <pc:docMk/>
          <pc:sldMk cId="2282084086" sldId="378"/>
        </pc:sldMkLst>
      </pc:sldChg>
      <pc:sldChg chg="addSp delSp modSp add mod">
        <pc:chgData name="GOUTOS Dimitris" userId="90e6285b-8bf0-4064-a3a7-6e33c6ffe60c" providerId="ADAL" clId="{E88CAD57-D95C-4BBA-8449-49A7F06EA08B}" dt="2022-02-23T08:18:01.403" v="4113" actId="1076"/>
        <pc:sldMkLst>
          <pc:docMk/>
          <pc:sldMk cId="2935172852" sldId="378"/>
        </pc:sldMkLst>
        <pc:spChg chg="del">
          <ac:chgData name="GOUTOS Dimitris" userId="90e6285b-8bf0-4064-a3a7-6e33c6ffe60c" providerId="ADAL" clId="{E88CAD57-D95C-4BBA-8449-49A7F06EA08B}" dt="2022-02-23T07:41:38.981" v="3597" actId="478"/>
          <ac:spMkLst>
            <pc:docMk/>
            <pc:sldMk cId="2935172852" sldId="378"/>
            <ac:spMk id="5" creationId="{C57EF4B0-655B-45CB-BE82-1ACA659E5908}"/>
          </ac:spMkLst>
        </pc:spChg>
        <pc:spChg chg="del">
          <ac:chgData name="GOUTOS Dimitris" userId="90e6285b-8bf0-4064-a3a7-6e33c6ffe60c" providerId="ADAL" clId="{E88CAD57-D95C-4BBA-8449-49A7F06EA08B}" dt="2022-02-23T07:41:38.042" v="3596" actId="478"/>
          <ac:spMkLst>
            <pc:docMk/>
            <pc:sldMk cId="2935172852" sldId="378"/>
            <ac:spMk id="6" creationId="{D29A8952-AB54-4AD6-B7E4-C5F8A1A8F62A}"/>
          </ac:spMkLst>
        </pc:spChg>
        <pc:spChg chg="add del mod">
          <ac:chgData name="GOUTOS Dimitris" userId="90e6285b-8bf0-4064-a3a7-6e33c6ffe60c" providerId="ADAL" clId="{E88CAD57-D95C-4BBA-8449-49A7F06EA08B}" dt="2022-02-23T07:41:40.919" v="3598" actId="478"/>
          <ac:spMkLst>
            <pc:docMk/>
            <pc:sldMk cId="2935172852" sldId="378"/>
            <ac:spMk id="7" creationId="{E5D11EA4-DBC0-4122-B62A-7D9D426BAE11}"/>
          </ac:spMkLst>
        </pc:spChg>
        <pc:spChg chg="mod">
          <ac:chgData name="GOUTOS Dimitris" userId="90e6285b-8bf0-4064-a3a7-6e33c6ffe60c" providerId="ADAL" clId="{E88CAD57-D95C-4BBA-8449-49A7F06EA08B}" dt="2022-02-23T08:16:41.927" v="4106" actId="13926"/>
          <ac:spMkLst>
            <pc:docMk/>
            <pc:sldMk cId="2935172852" sldId="378"/>
            <ac:spMk id="10" creationId="{D12CCBFC-B301-4564-951B-895B179601AB}"/>
          </ac:spMkLst>
        </pc:spChg>
        <pc:graphicFrameChg chg="mod modGraphic">
          <ac:chgData name="GOUTOS Dimitris" userId="90e6285b-8bf0-4064-a3a7-6e33c6ffe60c" providerId="ADAL" clId="{E88CAD57-D95C-4BBA-8449-49A7F06EA08B}" dt="2022-02-23T08:18:01.403" v="4113" actId="1076"/>
          <ac:graphicFrameMkLst>
            <pc:docMk/>
            <pc:sldMk cId="2935172852" sldId="378"/>
            <ac:graphicFrameMk id="3" creationId="{FB9E2BA8-B46A-414D-A7B9-39AADEB70A0B}"/>
          </ac:graphicFrameMkLst>
        </pc:graphicFrameChg>
      </pc:sldChg>
      <pc:sldChg chg="modSp add mod">
        <pc:chgData name="GOUTOS Dimitris" userId="90e6285b-8bf0-4064-a3a7-6e33c6ffe60c" providerId="ADAL" clId="{E88CAD57-D95C-4BBA-8449-49A7F06EA08B}" dt="2022-02-23T08:18:08.662" v="4114" actId="1076"/>
        <pc:sldMkLst>
          <pc:docMk/>
          <pc:sldMk cId="712272495" sldId="379"/>
        </pc:sldMkLst>
        <pc:spChg chg="mod">
          <ac:chgData name="GOUTOS Dimitris" userId="90e6285b-8bf0-4064-a3a7-6e33c6ffe60c" providerId="ADAL" clId="{E88CAD57-D95C-4BBA-8449-49A7F06EA08B}" dt="2022-02-23T07:59:36.590" v="3871" actId="20577"/>
          <ac:spMkLst>
            <pc:docMk/>
            <pc:sldMk cId="712272495" sldId="379"/>
            <ac:spMk id="5" creationId="{C57EF4B0-655B-45CB-BE82-1ACA659E5908}"/>
          </ac:spMkLst>
        </pc:spChg>
        <pc:spChg chg="mod">
          <ac:chgData name="GOUTOS Dimitris" userId="90e6285b-8bf0-4064-a3a7-6e33c6ffe60c" providerId="ADAL" clId="{E88CAD57-D95C-4BBA-8449-49A7F06EA08B}" dt="2022-02-23T08:16:47.957" v="4108" actId="13926"/>
          <ac:spMkLst>
            <pc:docMk/>
            <pc:sldMk cId="712272495" sldId="379"/>
            <ac:spMk id="10" creationId="{D12CCBFC-B301-4564-951B-895B179601AB}"/>
          </ac:spMkLst>
        </pc:spChg>
        <pc:graphicFrameChg chg="mod modGraphic">
          <ac:chgData name="GOUTOS Dimitris" userId="90e6285b-8bf0-4064-a3a7-6e33c6ffe60c" providerId="ADAL" clId="{E88CAD57-D95C-4BBA-8449-49A7F06EA08B}" dt="2022-02-23T08:18:08.662" v="4114" actId="1076"/>
          <ac:graphicFrameMkLst>
            <pc:docMk/>
            <pc:sldMk cId="712272495" sldId="379"/>
            <ac:graphicFrameMk id="3" creationId="{FB9E2BA8-B46A-414D-A7B9-39AADEB70A0B}"/>
          </ac:graphicFrameMkLst>
        </pc:graphicFrameChg>
      </pc:sldChg>
      <pc:sldChg chg="modSp add mod">
        <pc:chgData name="GOUTOS Dimitris" userId="90e6285b-8bf0-4064-a3a7-6e33c6ffe60c" providerId="ADAL" clId="{E88CAD57-D95C-4BBA-8449-49A7F06EA08B}" dt="2022-02-23T08:17:35.284" v="4111" actId="1076"/>
        <pc:sldMkLst>
          <pc:docMk/>
          <pc:sldMk cId="733908499" sldId="380"/>
        </pc:sldMkLst>
        <pc:spChg chg="mod">
          <ac:chgData name="GOUTOS Dimitris" userId="90e6285b-8bf0-4064-a3a7-6e33c6ffe60c" providerId="ADAL" clId="{E88CAD57-D95C-4BBA-8449-49A7F06EA08B}" dt="2022-02-23T08:16:51.348" v="4109" actId="13926"/>
          <ac:spMkLst>
            <pc:docMk/>
            <pc:sldMk cId="733908499" sldId="380"/>
            <ac:spMk id="10" creationId="{D12CCBFC-B301-4564-951B-895B179601AB}"/>
          </ac:spMkLst>
        </pc:spChg>
        <pc:graphicFrameChg chg="mod modGraphic">
          <ac:chgData name="GOUTOS Dimitris" userId="90e6285b-8bf0-4064-a3a7-6e33c6ffe60c" providerId="ADAL" clId="{E88CAD57-D95C-4BBA-8449-49A7F06EA08B}" dt="2022-02-23T08:17:35.284" v="4111" actId="1076"/>
          <ac:graphicFrameMkLst>
            <pc:docMk/>
            <pc:sldMk cId="733908499" sldId="380"/>
            <ac:graphicFrameMk id="3" creationId="{FB9E2BA8-B46A-414D-A7B9-39AADEB70A0B}"/>
          </ac:graphicFrameMkLst>
        </pc:graphicFrameChg>
      </pc:sldChg>
      <pc:sldChg chg="addSp delSp modSp add mod">
        <pc:chgData name="GOUTOS Dimitris" userId="90e6285b-8bf0-4064-a3a7-6e33c6ffe60c" providerId="ADAL" clId="{E88CAD57-D95C-4BBA-8449-49A7F06EA08B}" dt="2022-02-23T10:48:41.121" v="4432" actId="13926"/>
        <pc:sldMkLst>
          <pc:docMk/>
          <pc:sldMk cId="596720066" sldId="381"/>
        </pc:sldMkLst>
        <pc:spChg chg="add del mod">
          <ac:chgData name="GOUTOS Dimitris" userId="90e6285b-8bf0-4064-a3a7-6e33c6ffe60c" providerId="ADAL" clId="{E88CAD57-D95C-4BBA-8449-49A7F06EA08B}" dt="2022-02-23T10:00:08.669" v="4394" actId="478"/>
          <ac:spMkLst>
            <pc:docMk/>
            <pc:sldMk cId="596720066" sldId="381"/>
            <ac:spMk id="5" creationId="{231D6083-19B1-4C8E-A38D-C37762C2380A}"/>
          </ac:spMkLst>
        </pc:spChg>
        <pc:spChg chg="del">
          <ac:chgData name="GOUTOS Dimitris" userId="90e6285b-8bf0-4064-a3a7-6e33c6ffe60c" providerId="ADAL" clId="{E88CAD57-D95C-4BBA-8449-49A7F06EA08B}" dt="2022-02-23T10:00:05.908" v="4393" actId="478"/>
          <ac:spMkLst>
            <pc:docMk/>
            <pc:sldMk cId="596720066" sldId="381"/>
            <ac:spMk id="10" creationId="{E665741C-A222-4D0C-BF19-33B1D4B78320}"/>
          </ac:spMkLst>
        </pc:spChg>
        <pc:spChg chg="mod">
          <ac:chgData name="GOUTOS Dimitris" userId="90e6285b-8bf0-4064-a3a7-6e33c6ffe60c" providerId="ADAL" clId="{E88CAD57-D95C-4BBA-8449-49A7F06EA08B}" dt="2022-02-23T10:48:41.121" v="4432" actId="13926"/>
          <ac:spMkLst>
            <pc:docMk/>
            <pc:sldMk cId="596720066" sldId="381"/>
            <ac:spMk id="11" creationId="{25AE32FD-B15E-42C4-965C-F63777498A89}"/>
          </ac:spMkLst>
        </pc:spChg>
        <pc:spChg chg="del">
          <ac:chgData name="GOUTOS Dimitris" userId="90e6285b-8bf0-4064-a3a7-6e33c6ffe60c" providerId="ADAL" clId="{E88CAD57-D95C-4BBA-8449-49A7F06EA08B}" dt="2022-02-23T10:00:14.247" v="4397" actId="478"/>
          <ac:spMkLst>
            <pc:docMk/>
            <pc:sldMk cId="596720066" sldId="381"/>
            <ac:spMk id="14" creationId="{0727B13B-865E-4CB0-A80D-8409911A09E2}"/>
          </ac:spMkLst>
        </pc:spChg>
        <pc:spChg chg="del">
          <ac:chgData name="GOUTOS Dimitris" userId="90e6285b-8bf0-4064-a3a7-6e33c6ffe60c" providerId="ADAL" clId="{E88CAD57-D95C-4BBA-8449-49A7F06EA08B}" dt="2022-02-23T10:00:13.362" v="4396" actId="478"/>
          <ac:spMkLst>
            <pc:docMk/>
            <pc:sldMk cId="596720066" sldId="381"/>
            <ac:spMk id="15" creationId="{9D30CEDC-64E1-43B2-8823-9E6E68B4CDE3}"/>
          </ac:spMkLst>
        </pc:spChg>
        <pc:spChg chg="add del mod">
          <ac:chgData name="GOUTOS Dimitris" userId="90e6285b-8bf0-4064-a3a7-6e33c6ffe60c" providerId="ADAL" clId="{E88CAD57-D95C-4BBA-8449-49A7F06EA08B}" dt="2022-02-23T10:00:35.508" v="4402"/>
          <ac:spMkLst>
            <pc:docMk/>
            <pc:sldMk cId="596720066" sldId="381"/>
            <ac:spMk id="21" creationId="{81A6D3A8-7366-4301-B159-33551E166E2A}"/>
          </ac:spMkLst>
        </pc:spChg>
        <pc:spChg chg="add del mod">
          <ac:chgData name="GOUTOS Dimitris" userId="90e6285b-8bf0-4064-a3a7-6e33c6ffe60c" providerId="ADAL" clId="{E88CAD57-D95C-4BBA-8449-49A7F06EA08B}" dt="2022-02-23T10:00:35.508" v="4402"/>
          <ac:spMkLst>
            <pc:docMk/>
            <pc:sldMk cId="596720066" sldId="381"/>
            <ac:spMk id="22" creationId="{FAAC7528-CA87-450C-9815-960FFFFFA195}"/>
          </ac:spMkLst>
        </pc:spChg>
        <pc:spChg chg="add del mod">
          <ac:chgData name="GOUTOS Dimitris" userId="90e6285b-8bf0-4064-a3a7-6e33c6ffe60c" providerId="ADAL" clId="{E88CAD57-D95C-4BBA-8449-49A7F06EA08B}" dt="2022-02-23T10:00:35.508" v="4402"/>
          <ac:spMkLst>
            <pc:docMk/>
            <pc:sldMk cId="596720066" sldId="381"/>
            <ac:spMk id="23" creationId="{140C10A1-D42B-4502-8452-F1E9EB848B19}"/>
          </ac:spMkLst>
        </pc:spChg>
        <pc:spChg chg="add del mod">
          <ac:chgData name="GOUTOS Dimitris" userId="90e6285b-8bf0-4064-a3a7-6e33c6ffe60c" providerId="ADAL" clId="{E88CAD57-D95C-4BBA-8449-49A7F06EA08B}" dt="2022-02-23T10:00:35.508" v="4402"/>
          <ac:spMkLst>
            <pc:docMk/>
            <pc:sldMk cId="596720066" sldId="381"/>
            <ac:spMk id="25" creationId="{A9024F2C-36A6-4F45-AE54-2D6969C4032C}"/>
          </ac:spMkLst>
        </pc:spChg>
        <pc:spChg chg="add del mod">
          <ac:chgData name="GOUTOS Dimitris" userId="90e6285b-8bf0-4064-a3a7-6e33c6ffe60c" providerId="ADAL" clId="{E88CAD57-D95C-4BBA-8449-49A7F06EA08B}" dt="2022-02-23T10:00:35.508" v="4402"/>
          <ac:spMkLst>
            <pc:docMk/>
            <pc:sldMk cId="596720066" sldId="381"/>
            <ac:spMk id="27" creationId="{87BFF029-8039-4987-93A6-7392744A0734}"/>
          </ac:spMkLst>
        </pc:spChg>
        <pc:spChg chg="add del mod">
          <ac:chgData name="GOUTOS Dimitris" userId="90e6285b-8bf0-4064-a3a7-6e33c6ffe60c" providerId="ADAL" clId="{E88CAD57-D95C-4BBA-8449-49A7F06EA08B}" dt="2022-02-23T10:00:35.508" v="4402"/>
          <ac:spMkLst>
            <pc:docMk/>
            <pc:sldMk cId="596720066" sldId="381"/>
            <ac:spMk id="29" creationId="{87B8CE4B-1E26-460F-B3E3-073A79099758}"/>
          </ac:spMkLst>
        </pc:spChg>
        <pc:spChg chg="add del mod">
          <ac:chgData name="GOUTOS Dimitris" userId="90e6285b-8bf0-4064-a3a7-6e33c6ffe60c" providerId="ADAL" clId="{E88CAD57-D95C-4BBA-8449-49A7F06EA08B}" dt="2022-02-23T10:00:35.508" v="4402"/>
          <ac:spMkLst>
            <pc:docMk/>
            <pc:sldMk cId="596720066" sldId="381"/>
            <ac:spMk id="31" creationId="{CC7BDDDD-F060-4D35-9E5B-F9FAD8536D76}"/>
          </ac:spMkLst>
        </pc:spChg>
        <pc:spChg chg="add del mod">
          <ac:chgData name="GOUTOS Dimitris" userId="90e6285b-8bf0-4064-a3a7-6e33c6ffe60c" providerId="ADAL" clId="{E88CAD57-D95C-4BBA-8449-49A7F06EA08B}" dt="2022-02-23T10:00:35.508" v="4402"/>
          <ac:spMkLst>
            <pc:docMk/>
            <pc:sldMk cId="596720066" sldId="381"/>
            <ac:spMk id="33" creationId="{971E519E-03A4-4B4E-BDC3-1440B0E6D9C2}"/>
          </ac:spMkLst>
        </pc:spChg>
        <pc:spChg chg="add del mod">
          <ac:chgData name="GOUTOS Dimitris" userId="90e6285b-8bf0-4064-a3a7-6e33c6ffe60c" providerId="ADAL" clId="{E88CAD57-D95C-4BBA-8449-49A7F06EA08B}" dt="2022-02-23T10:00:35.508" v="4402"/>
          <ac:spMkLst>
            <pc:docMk/>
            <pc:sldMk cId="596720066" sldId="381"/>
            <ac:spMk id="34" creationId="{A1425875-C072-4554-8269-A9AD5E115ED5}"/>
          </ac:spMkLst>
        </pc:spChg>
        <pc:spChg chg="add del mod">
          <ac:chgData name="GOUTOS Dimitris" userId="90e6285b-8bf0-4064-a3a7-6e33c6ffe60c" providerId="ADAL" clId="{E88CAD57-D95C-4BBA-8449-49A7F06EA08B}" dt="2022-02-23T10:00:35.508" v="4402"/>
          <ac:spMkLst>
            <pc:docMk/>
            <pc:sldMk cId="596720066" sldId="381"/>
            <ac:spMk id="38" creationId="{C8FC67F0-455B-41BA-B5B5-DA73BC782032}"/>
          </ac:spMkLst>
        </pc:spChg>
        <pc:spChg chg="add del mod">
          <ac:chgData name="GOUTOS Dimitris" userId="90e6285b-8bf0-4064-a3a7-6e33c6ffe60c" providerId="ADAL" clId="{E88CAD57-D95C-4BBA-8449-49A7F06EA08B}" dt="2022-02-23T10:00:35.508" v="4402"/>
          <ac:spMkLst>
            <pc:docMk/>
            <pc:sldMk cId="596720066" sldId="381"/>
            <ac:spMk id="39" creationId="{3471DC65-E67E-46C3-9419-318AD9094294}"/>
          </ac:spMkLst>
        </pc:spChg>
        <pc:spChg chg="add del mod">
          <ac:chgData name="GOUTOS Dimitris" userId="90e6285b-8bf0-4064-a3a7-6e33c6ffe60c" providerId="ADAL" clId="{E88CAD57-D95C-4BBA-8449-49A7F06EA08B}" dt="2022-02-23T10:00:35.508" v="4402"/>
          <ac:spMkLst>
            <pc:docMk/>
            <pc:sldMk cId="596720066" sldId="381"/>
            <ac:spMk id="43" creationId="{47792178-6E5F-4CFA-90C6-178D795C4ECF}"/>
          </ac:spMkLst>
        </pc:spChg>
        <pc:spChg chg="add del mod">
          <ac:chgData name="GOUTOS Dimitris" userId="90e6285b-8bf0-4064-a3a7-6e33c6ffe60c" providerId="ADAL" clId="{E88CAD57-D95C-4BBA-8449-49A7F06EA08B}" dt="2022-02-23T10:00:35.508" v="4402"/>
          <ac:spMkLst>
            <pc:docMk/>
            <pc:sldMk cId="596720066" sldId="381"/>
            <ac:spMk id="44" creationId="{CB9887E8-EE16-460C-BA9A-7A6CF4B36255}"/>
          </ac:spMkLst>
        </pc:spChg>
        <pc:spChg chg="add mod">
          <ac:chgData name="GOUTOS Dimitris" userId="90e6285b-8bf0-4064-a3a7-6e33c6ffe60c" providerId="ADAL" clId="{E88CAD57-D95C-4BBA-8449-49A7F06EA08B}" dt="2022-02-23T10:01:03.562" v="4404" actId="1076"/>
          <ac:spMkLst>
            <pc:docMk/>
            <pc:sldMk cId="596720066" sldId="381"/>
            <ac:spMk id="49" creationId="{4A667A0A-37F0-4BED-A8D6-A8B67626D3AF}"/>
          </ac:spMkLst>
        </pc:spChg>
        <pc:spChg chg="add mod">
          <ac:chgData name="GOUTOS Dimitris" userId="90e6285b-8bf0-4064-a3a7-6e33c6ffe60c" providerId="ADAL" clId="{E88CAD57-D95C-4BBA-8449-49A7F06EA08B}" dt="2022-02-23T10:01:03.562" v="4404" actId="1076"/>
          <ac:spMkLst>
            <pc:docMk/>
            <pc:sldMk cId="596720066" sldId="381"/>
            <ac:spMk id="50" creationId="{47532A1D-159B-4A69-BA89-1AB1AF084383}"/>
          </ac:spMkLst>
        </pc:spChg>
        <pc:spChg chg="add mod">
          <ac:chgData name="GOUTOS Dimitris" userId="90e6285b-8bf0-4064-a3a7-6e33c6ffe60c" providerId="ADAL" clId="{E88CAD57-D95C-4BBA-8449-49A7F06EA08B}" dt="2022-02-23T10:01:03.562" v="4404" actId="1076"/>
          <ac:spMkLst>
            <pc:docMk/>
            <pc:sldMk cId="596720066" sldId="381"/>
            <ac:spMk id="51" creationId="{D6ED8F41-BB24-4FFE-9E00-80A5C5127427}"/>
          </ac:spMkLst>
        </pc:spChg>
        <pc:spChg chg="add mod">
          <ac:chgData name="GOUTOS Dimitris" userId="90e6285b-8bf0-4064-a3a7-6e33c6ffe60c" providerId="ADAL" clId="{E88CAD57-D95C-4BBA-8449-49A7F06EA08B}" dt="2022-02-23T10:01:03.562" v="4404" actId="1076"/>
          <ac:spMkLst>
            <pc:docMk/>
            <pc:sldMk cId="596720066" sldId="381"/>
            <ac:spMk id="53" creationId="{B84F3EAE-E90C-46E2-9321-393447CC8830}"/>
          </ac:spMkLst>
        </pc:spChg>
        <pc:spChg chg="add mod">
          <ac:chgData name="GOUTOS Dimitris" userId="90e6285b-8bf0-4064-a3a7-6e33c6ffe60c" providerId="ADAL" clId="{E88CAD57-D95C-4BBA-8449-49A7F06EA08B}" dt="2022-02-23T10:01:03.562" v="4404" actId="1076"/>
          <ac:spMkLst>
            <pc:docMk/>
            <pc:sldMk cId="596720066" sldId="381"/>
            <ac:spMk id="55" creationId="{6DF8D8B2-6905-46E9-A395-D3DA7BA89089}"/>
          </ac:spMkLst>
        </pc:spChg>
        <pc:spChg chg="add mod">
          <ac:chgData name="GOUTOS Dimitris" userId="90e6285b-8bf0-4064-a3a7-6e33c6ffe60c" providerId="ADAL" clId="{E88CAD57-D95C-4BBA-8449-49A7F06EA08B}" dt="2022-02-23T10:01:03.562" v="4404" actId="1076"/>
          <ac:spMkLst>
            <pc:docMk/>
            <pc:sldMk cId="596720066" sldId="381"/>
            <ac:spMk id="57" creationId="{A2D98C7F-4389-4899-BD03-7D9B37A1FA90}"/>
          </ac:spMkLst>
        </pc:spChg>
        <pc:spChg chg="add mod">
          <ac:chgData name="GOUTOS Dimitris" userId="90e6285b-8bf0-4064-a3a7-6e33c6ffe60c" providerId="ADAL" clId="{E88CAD57-D95C-4BBA-8449-49A7F06EA08B}" dt="2022-02-23T10:01:03.562" v="4404" actId="1076"/>
          <ac:spMkLst>
            <pc:docMk/>
            <pc:sldMk cId="596720066" sldId="381"/>
            <ac:spMk id="59" creationId="{5C690CE2-AEFA-4F39-9A9F-829B0183D806}"/>
          </ac:spMkLst>
        </pc:spChg>
        <pc:spChg chg="add mod">
          <ac:chgData name="GOUTOS Dimitris" userId="90e6285b-8bf0-4064-a3a7-6e33c6ffe60c" providerId="ADAL" clId="{E88CAD57-D95C-4BBA-8449-49A7F06EA08B}" dt="2022-02-23T10:02:54.290" v="4407" actId="1076"/>
          <ac:spMkLst>
            <pc:docMk/>
            <pc:sldMk cId="596720066" sldId="381"/>
            <ac:spMk id="61" creationId="{457D5160-8641-4A83-9B47-08F4D77333FA}"/>
          </ac:spMkLst>
        </pc:spChg>
        <pc:spChg chg="add mod">
          <ac:chgData name="GOUTOS Dimitris" userId="90e6285b-8bf0-4064-a3a7-6e33c6ffe60c" providerId="ADAL" clId="{E88CAD57-D95C-4BBA-8449-49A7F06EA08B}" dt="2022-02-23T10:01:03.562" v="4404" actId="1076"/>
          <ac:spMkLst>
            <pc:docMk/>
            <pc:sldMk cId="596720066" sldId="381"/>
            <ac:spMk id="62" creationId="{47C5A6F3-A37C-4758-A814-E72580C8EB34}"/>
          </ac:spMkLst>
        </pc:spChg>
        <pc:spChg chg="add mod">
          <ac:chgData name="GOUTOS Dimitris" userId="90e6285b-8bf0-4064-a3a7-6e33c6ffe60c" providerId="ADAL" clId="{E88CAD57-D95C-4BBA-8449-49A7F06EA08B}" dt="2022-02-23T10:01:03.562" v="4404" actId="1076"/>
          <ac:spMkLst>
            <pc:docMk/>
            <pc:sldMk cId="596720066" sldId="381"/>
            <ac:spMk id="66" creationId="{BFA9DBC4-652E-476E-9C1E-2E30E3389237}"/>
          </ac:spMkLst>
        </pc:spChg>
        <pc:spChg chg="add mod">
          <ac:chgData name="GOUTOS Dimitris" userId="90e6285b-8bf0-4064-a3a7-6e33c6ffe60c" providerId="ADAL" clId="{E88CAD57-D95C-4BBA-8449-49A7F06EA08B}" dt="2022-02-23T10:01:03.562" v="4404" actId="1076"/>
          <ac:spMkLst>
            <pc:docMk/>
            <pc:sldMk cId="596720066" sldId="381"/>
            <ac:spMk id="67" creationId="{EEDEFB15-B501-4B15-8A1D-84423CD23896}"/>
          </ac:spMkLst>
        </pc:spChg>
        <pc:spChg chg="add mod">
          <ac:chgData name="GOUTOS Dimitris" userId="90e6285b-8bf0-4064-a3a7-6e33c6ffe60c" providerId="ADAL" clId="{E88CAD57-D95C-4BBA-8449-49A7F06EA08B}" dt="2022-02-23T10:01:03.562" v="4404" actId="1076"/>
          <ac:spMkLst>
            <pc:docMk/>
            <pc:sldMk cId="596720066" sldId="381"/>
            <ac:spMk id="71" creationId="{58207C37-E8C4-4AFE-9A1D-1A0162DAE407}"/>
          </ac:spMkLst>
        </pc:spChg>
        <pc:spChg chg="add mod">
          <ac:chgData name="GOUTOS Dimitris" userId="90e6285b-8bf0-4064-a3a7-6e33c6ffe60c" providerId="ADAL" clId="{E88CAD57-D95C-4BBA-8449-49A7F06EA08B}" dt="2022-02-23T10:01:03.562" v="4404" actId="1076"/>
          <ac:spMkLst>
            <pc:docMk/>
            <pc:sldMk cId="596720066" sldId="381"/>
            <ac:spMk id="72" creationId="{B1004375-FE4F-41D3-B494-FBCCC5E5F693}"/>
          </ac:spMkLst>
        </pc:spChg>
        <pc:spChg chg="add mod">
          <ac:chgData name="GOUTOS Dimitris" userId="90e6285b-8bf0-4064-a3a7-6e33c6ffe60c" providerId="ADAL" clId="{E88CAD57-D95C-4BBA-8449-49A7F06EA08B}" dt="2022-02-23T10:01:03.562" v="4404" actId="1076"/>
          <ac:spMkLst>
            <pc:docMk/>
            <pc:sldMk cId="596720066" sldId="381"/>
            <ac:spMk id="73" creationId="{7B0BC518-FBCD-45B5-A597-40A55B5AC34D}"/>
          </ac:spMkLst>
        </pc:spChg>
        <pc:picChg chg="add del mod">
          <ac:chgData name="GOUTOS Dimitris" userId="90e6285b-8bf0-4064-a3a7-6e33c6ffe60c" providerId="ADAL" clId="{E88CAD57-D95C-4BBA-8449-49A7F06EA08B}" dt="2022-02-23T10:00:35.508" v="4402"/>
          <ac:picMkLst>
            <pc:docMk/>
            <pc:sldMk cId="596720066" sldId="381"/>
            <ac:picMk id="13" creationId="{1B2683E5-745E-4120-97CE-879ADD2D96DD}"/>
          </ac:picMkLst>
        </pc:picChg>
        <pc:picChg chg="del">
          <ac:chgData name="GOUTOS Dimitris" userId="90e6285b-8bf0-4064-a3a7-6e33c6ffe60c" providerId="ADAL" clId="{E88CAD57-D95C-4BBA-8449-49A7F06EA08B}" dt="2022-02-23T10:00:14.899" v="4398" actId="478"/>
          <ac:picMkLst>
            <pc:docMk/>
            <pc:sldMk cId="596720066" sldId="381"/>
            <ac:picMk id="16" creationId="{B977CB20-9C4F-4573-BC6A-6312B6F4754A}"/>
          </ac:picMkLst>
        </pc:picChg>
        <pc:picChg chg="del">
          <ac:chgData name="GOUTOS Dimitris" userId="90e6285b-8bf0-4064-a3a7-6e33c6ffe60c" providerId="ADAL" clId="{E88CAD57-D95C-4BBA-8449-49A7F06EA08B}" dt="2022-02-23T10:00:11.929" v="4395" actId="478"/>
          <ac:picMkLst>
            <pc:docMk/>
            <pc:sldMk cId="596720066" sldId="381"/>
            <ac:picMk id="17" creationId="{18D71CA4-2EA0-471E-A0FC-FA1669D0A108}"/>
          </ac:picMkLst>
        </pc:picChg>
        <pc:picChg chg="add del mod">
          <ac:chgData name="GOUTOS Dimitris" userId="90e6285b-8bf0-4064-a3a7-6e33c6ffe60c" providerId="ADAL" clId="{E88CAD57-D95C-4BBA-8449-49A7F06EA08B}" dt="2022-02-23T10:00:35.508" v="4402"/>
          <ac:picMkLst>
            <pc:docMk/>
            <pc:sldMk cId="596720066" sldId="381"/>
            <ac:picMk id="18" creationId="{C59537F8-01AF-4A59-AB06-C6BEEADED7E7}"/>
          </ac:picMkLst>
        </pc:picChg>
        <pc:picChg chg="add del mod">
          <ac:chgData name="GOUTOS Dimitris" userId="90e6285b-8bf0-4064-a3a7-6e33c6ffe60c" providerId="ADAL" clId="{E88CAD57-D95C-4BBA-8449-49A7F06EA08B}" dt="2022-02-23T10:00:35.508" v="4402"/>
          <ac:picMkLst>
            <pc:docMk/>
            <pc:sldMk cId="596720066" sldId="381"/>
            <ac:picMk id="24" creationId="{7C6F06B5-83B1-451A-94DF-AA68C7412A3E}"/>
          </ac:picMkLst>
        </pc:picChg>
        <pc:picChg chg="add del mod">
          <ac:chgData name="GOUTOS Dimitris" userId="90e6285b-8bf0-4064-a3a7-6e33c6ffe60c" providerId="ADAL" clId="{E88CAD57-D95C-4BBA-8449-49A7F06EA08B}" dt="2022-02-23T10:00:35.508" v="4402"/>
          <ac:picMkLst>
            <pc:docMk/>
            <pc:sldMk cId="596720066" sldId="381"/>
            <ac:picMk id="26" creationId="{904BD519-239E-444C-94F8-66F805F8A0FE}"/>
          </ac:picMkLst>
        </pc:picChg>
        <pc:picChg chg="add del mod">
          <ac:chgData name="GOUTOS Dimitris" userId="90e6285b-8bf0-4064-a3a7-6e33c6ffe60c" providerId="ADAL" clId="{E88CAD57-D95C-4BBA-8449-49A7F06EA08B}" dt="2022-02-23T10:00:35.508" v="4402"/>
          <ac:picMkLst>
            <pc:docMk/>
            <pc:sldMk cId="596720066" sldId="381"/>
            <ac:picMk id="28" creationId="{58C9C3E9-2AA1-4FA3-9182-080E4D841168}"/>
          </ac:picMkLst>
        </pc:picChg>
        <pc:picChg chg="add del mod">
          <ac:chgData name="GOUTOS Dimitris" userId="90e6285b-8bf0-4064-a3a7-6e33c6ffe60c" providerId="ADAL" clId="{E88CAD57-D95C-4BBA-8449-49A7F06EA08B}" dt="2022-02-23T10:00:35.508" v="4402"/>
          <ac:picMkLst>
            <pc:docMk/>
            <pc:sldMk cId="596720066" sldId="381"/>
            <ac:picMk id="32" creationId="{1E8B0384-198A-4FEA-BBC6-0EAC620B44A8}"/>
          </ac:picMkLst>
        </pc:picChg>
        <pc:picChg chg="add del mod">
          <ac:chgData name="GOUTOS Dimitris" userId="90e6285b-8bf0-4064-a3a7-6e33c6ffe60c" providerId="ADAL" clId="{E88CAD57-D95C-4BBA-8449-49A7F06EA08B}" dt="2022-02-23T10:00:35.508" v="4402"/>
          <ac:picMkLst>
            <pc:docMk/>
            <pc:sldMk cId="596720066" sldId="381"/>
            <ac:picMk id="35" creationId="{88D683AC-23BA-4693-B528-4C5B0ECE9BB1}"/>
          </ac:picMkLst>
        </pc:picChg>
        <pc:picChg chg="add del mod">
          <ac:chgData name="GOUTOS Dimitris" userId="90e6285b-8bf0-4064-a3a7-6e33c6ffe60c" providerId="ADAL" clId="{E88CAD57-D95C-4BBA-8449-49A7F06EA08B}" dt="2022-02-23T10:00:35.508" v="4402"/>
          <ac:picMkLst>
            <pc:docMk/>
            <pc:sldMk cId="596720066" sldId="381"/>
            <ac:picMk id="36" creationId="{6F80CB6F-8FBD-4BF7-8EB3-7DAE54D9199E}"/>
          </ac:picMkLst>
        </pc:picChg>
        <pc:picChg chg="add del mod">
          <ac:chgData name="GOUTOS Dimitris" userId="90e6285b-8bf0-4064-a3a7-6e33c6ffe60c" providerId="ADAL" clId="{E88CAD57-D95C-4BBA-8449-49A7F06EA08B}" dt="2022-02-23T10:00:35.508" v="4402"/>
          <ac:picMkLst>
            <pc:docMk/>
            <pc:sldMk cId="596720066" sldId="381"/>
            <ac:picMk id="37" creationId="{298FE96A-D459-466A-8A69-3D6E3CB72E6D}"/>
          </ac:picMkLst>
        </pc:picChg>
        <pc:picChg chg="add del mod">
          <ac:chgData name="GOUTOS Dimitris" userId="90e6285b-8bf0-4064-a3a7-6e33c6ffe60c" providerId="ADAL" clId="{E88CAD57-D95C-4BBA-8449-49A7F06EA08B}" dt="2022-02-23T10:00:35.508" v="4402"/>
          <ac:picMkLst>
            <pc:docMk/>
            <pc:sldMk cId="596720066" sldId="381"/>
            <ac:picMk id="41" creationId="{0EFE4364-2CDB-4D29-AA8F-35FB63FDE1F4}"/>
          </ac:picMkLst>
        </pc:picChg>
        <pc:picChg chg="add mod">
          <ac:chgData name="GOUTOS Dimitris" userId="90e6285b-8bf0-4064-a3a7-6e33c6ffe60c" providerId="ADAL" clId="{E88CAD57-D95C-4BBA-8449-49A7F06EA08B}" dt="2022-02-23T10:01:03.562" v="4404" actId="1076"/>
          <ac:picMkLst>
            <pc:docMk/>
            <pc:sldMk cId="596720066" sldId="381"/>
            <ac:picMk id="45" creationId="{46EB10F0-6E0A-4695-A3E4-CB4EE1263FB2}"/>
          </ac:picMkLst>
        </pc:picChg>
        <pc:picChg chg="add mod">
          <ac:chgData name="GOUTOS Dimitris" userId="90e6285b-8bf0-4064-a3a7-6e33c6ffe60c" providerId="ADAL" clId="{E88CAD57-D95C-4BBA-8449-49A7F06EA08B}" dt="2022-02-23T10:01:03.562" v="4404" actId="1076"/>
          <ac:picMkLst>
            <pc:docMk/>
            <pc:sldMk cId="596720066" sldId="381"/>
            <ac:picMk id="46" creationId="{2D67F579-66F0-4F13-AFB6-C785923561A2}"/>
          </ac:picMkLst>
        </pc:picChg>
        <pc:picChg chg="add mod">
          <ac:chgData name="GOUTOS Dimitris" userId="90e6285b-8bf0-4064-a3a7-6e33c6ffe60c" providerId="ADAL" clId="{E88CAD57-D95C-4BBA-8449-49A7F06EA08B}" dt="2022-02-23T10:01:03.562" v="4404" actId="1076"/>
          <ac:picMkLst>
            <pc:docMk/>
            <pc:sldMk cId="596720066" sldId="381"/>
            <ac:picMk id="52" creationId="{A97BAB64-1C08-47FC-8B10-33D385FD15D5}"/>
          </ac:picMkLst>
        </pc:picChg>
        <pc:picChg chg="add mod">
          <ac:chgData name="GOUTOS Dimitris" userId="90e6285b-8bf0-4064-a3a7-6e33c6ffe60c" providerId="ADAL" clId="{E88CAD57-D95C-4BBA-8449-49A7F06EA08B}" dt="2022-02-23T10:01:03.562" v="4404" actId="1076"/>
          <ac:picMkLst>
            <pc:docMk/>
            <pc:sldMk cId="596720066" sldId="381"/>
            <ac:picMk id="54" creationId="{0D49989C-BC9D-4913-8CC6-9C1EB0D3E043}"/>
          </ac:picMkLst>
        </pc:picChg>
        <pc:picChg chg="add mod">
          <ac:chgData name="GOUTOS Dimitris" userId="90e6285b-8bf0-4064-a3a7-6e33c6ffe60c" providerId="ADAL" clId="{E88CAD57-D95C-4BBA-8449-49A7F06EA08B}" dt="2022-02-23T10:01:03.562" v="4404" actId="1076"/>
          <ac:picMkLst>
            <pc:docMk/>
            <pc:sldMk cId="596720066" sldId="381"/>
            <ac:picMk id="56" creationId="{715BBF9E-47AA-4215-B7CC-152D0C2C830B}"/>
          </ac:picMkLst>
        </pc:picChg>
        <pc:picChg chg="add mod">
          <ac:chgData name="GOUTOS Dimitris" userId="90e6285b-8bf0-4064-a3a7-6e33c6ffe60c" providerId="ADAL" clId="{E88CAD57-D95C-4BBA-8449-49A7F06EA08B}" dt="2022-02-23T10:01:03.562" v="4404" actId="1076"/>
          <ac:picMkLst>
            <pc:docMk/>
            <pc:sldMk cId="596720066" sldId="381"/>
            <ac:picMk id="60" creationId="{53072A73-3891-46D7-BE53-DAB8C085A615}"/>
          </ac:picMkLst>
        </pc:picChg>
        <pc:picChg chg="add mod">
          <ac:chgData name="GOUTOS Dimitris" userId="90e6285b-8bf0-4064-a3a7-6e33c6ffe60c" providerId="ADAL" clId="{E88CAD57-D95C-4BBA-8449-49A7F06EA08B}" dt="2022-02-23T10:01:03.562" v="4404" actId="1076"/>
          <ac:picMkLst>
            <pc:docMk/>
            <pc:sldMk cId="596720066" sldId="381"/>
            <ac:picMk id="63" creationId="{F16DFA9F-540C-42E3-9139-70786F6496CC}"/>
          </ac:picMkLst>
        </pc:picChg>
        <pc:picChg chg="add mod">
          <ac:chgData name="GOUTOS Dimitris" userId="90e6285b-8bf0-4064-a3a7-6e33c6ffe60c" providerId="ADAL" clId="{E88CAD57-D95C-4BBA-8449-49A7F06EA08B}" dt="2022-02-23T10:01:03.562" v="4404" actId="1076"/>
          <ac:picMkLst>
            <pc:docMk/>
            <pc:sldMk cId="596720066" sldId="381"/>
            <ac:picMk id="64" creationId="{07CF5DDB-43AE-46A7-9588-58346DD2BD64}"/>
          </ac:picMkLst>
        </pc:picChg>
        <pc:picChg chg="add mod">
          <ac:chgData name="GOUTOS Dimitris" userId="90e6285b-8bf0-4064-a3a7-6e33c6ffe60c" providerId="ADAL" clId="{E88CAD57-D95C-4BBA-8449-49A7F06EA08B}" dt="2022-02-23T10:01:03.562" v="4404" actId="1076"/>
          <ac:picMkLst>
            <pc:docMk/>
            <pc:sldMk cId="596720066" sldId="381"/>
            <ac:picMk id="65" creationId="{1009BABB-9916-4D1A-9AC7-CBF475CFB5CE}"/>
          </ac:picMkLst>
        </pc:picChg>
        <pc:picChg chg="add mod">
          <ac:chgData name="GOUTOS Dimitris" userId="90e6285b-8bf0-4064-a3a7-6e33c6ffe60c" providerId="ADAL" clId="{E88CAD57-D95C-4BBA-8449-49A7F06EA08B}" dt="2022-02-23T10:01:03.562" v="4404" actId="1076"/>
          <ac:picMkLst>
            <pc:docMk/>
            <pc:sldMk cId="596720066" sldId="381"/>
            <ac:picMk id="69" creationId="{E7653235-8F0E-4ABA-A8FB-0AC702F67F9C}"/>
          </ac:picMkLst>
        </pc:picChg>
        <pc:cxnChg chg="add del mod">
          <ac:chgData name="GOUTOS Dimitris" userId="90e6285b-8bf0-4064-a3a7-6e33c6ffe60c" providerId="ADAL" clId="{E88CAD57-D95C-4BBA-8449-49A7F06EA08B}" dt="2022-02-23T10:00:35.508" v="4402"/>
          <ac:cxnSpMkLst>
            <pc:docMk/>
            <pc:sldMk cId="596720066" sldId="381"/>
            <ac:cxnSpMk id="19" creationId="{559F6F08-5E5A-411C-9EDA-EACFDA3CDE16}"/>
          </ac:cxnSpMkLst>
        </pc:cxnChg>
        <pc:cxnChg chg="add del mod">
          <ac:chgData name="GOUTOS Dimitris" userId="90e6285b-8bf0-4064-a3a7-6e33c6ffe60c" providerId="ADAL" clId="{E88CAD57-D95C-4BBA-8449-49A7F06EA08B}" dt="2022-02-23T10:00:35.508" v="4402"/>
          <ac:cxnSpMkLst>
            <pc:docMk/>
            <pc:sldMk cId="596720066" sldId="381"/>
            <ac:cxnSpMk id="20" creationId="{5DBFD0B2-5A2A-4513-80D9-55A6F965F22D}"/>
          </ac:cxnSpMkLst>
        </pc:cxnChg>
        <pc:cxnChg chg="add del mod">
          <ac:chgData name="GOUTOS Dimitris" userId="90e6285b-8bf0-4064-a3a7-6e33c6ffe60c" providerId="ADAL" clId="{E88CAD57-D95C-4BBA-8449-49A7F06EA08B}" dt="2022-02-23T10:00:35.508" v="4402"/>
          <ac:cxnSpMkLst>
            <pc:docMk/>
            <pc:sldMk cId="596720066" sldId="381"/>
            <ac:cxnSpMk id="30" creationId="{FCFD4E3D-CB1F-43CA-9BAE-04280AC03806}"/>
          </ac:cxnSpMkLst>
        </pc:cxnChg>
        <pc:cxnChg chg="add del mod">
          <ac:chgData name="GOUTOS Dimitris" userId="90e6285b-8bf0-4064-a3a7-6e33c6ffe60c" providerId="ADAL" clId="{E88CAD57-D95C-4BBA-8449-49A7F06EA08B}" dt="2022-02-23T10:00:35.508" v="4402"/>
          <ac:cxnSpMkLst>
            <pc:docMk/>
            <pc:sldMk cId="596720066" sldId="381"/>
            <ac:cxnSpMk id="40" creationId="{7A8D247B-CA20-4D33-9732-1E7BC66F8987}"/>
          </ac:cxnSpMkLst>
        </pc:cxnChg>
        <pc:cxnChg chg="add del mod">
          <ac:chgData name="GOUTOS Dimitris" userId="90e6285b-8bf0-4064-a3a7-6e33c6ffe60c" providerId="ADAL" clId="{E88CAD57-D95C-4BBA-8449-49A7F06EA08B}" dt="2022-02-23T10:00:35.508" v="4402"/>
          <ac:cxnSpMkLst>
            <pc:docMk/>
            <pc:sldMk cId="596720066" sldId="381"/>
            <ac:cxnSpMk id="42" creationId="{07A602AA-161C-4434-A8C4-875674583DDD}"/>
          </ac:cxnSpMkLst>
        </pc:cxnChg>
        <pc:cxnChg chg="add mod">
          <ac:chgData name="GOUTOS Dimitris" userId="90e6285b-8bf0-4064-a3a7-6e33c6ffe60c" providerId="ADAL" clId="{E88CAD57-D95C-4BBA-8449-49A7F06EA08B}" dt="2022-02-23T10:01:03.562" v="4404" actId="1076"/>
          <ac:cxnSpMkLst>
            <pc:docMk/>
            <pc:sldMk cId="596720066" sldId="381"/>
            <ac:cxnSpMk id="47" creationId="{58BBEB2B-3D40-4D53-B827-ECDF74BC6093}"/>
          </ac:cxnSpMkLst>
        </pc:cxnChg>
        <pc:cxnChg chg="add mod">
          <ac:chgData name="GOUTOS Dimitris" userId="90e6285b-8bf0-4064-a3a7-6e33c6ffe60c" providerId="ADAL" clId="{E88CAD57-D95C-4BBA-8449-49A7F06EA08B}" dt="2022-02-23T10:01:03.562" v="4404" actId="1076"/>
          <ac:cxnSpMkLst>
            <pc:docMk/>
            <pc:sldMk cId="596720066" sldId="381"/>
            <ac:cxnSpMk id="48" creationId="{4F983E41-D8CF-46CA-A04B-C74207CD4BDA}"/>
          </ac:cxnSpMkLst>
        </pc:cxnChg>
        <pc:cxnChg chg="add mod">
          <ac:chgData name="GOUTOS Dimitris" userId="90e6285b-8bf0-4064-a3a7-6e33c6ffe60c" providerId="ADAL" clId="{E88CAD57-D95C-4BBA-8449-49A7F06EA08B}" dt="2022-02-23T10:01:03.562" v="4404" actId="1076"/>
          <ac:cxnSpMkLst>
            <pc:docMk/>
            <pc:sldMk cId="596720066" sldId="381"/>
            <ac:cxnSpMk id="58" creationId="{B56E7AEF-8F58-4530-9548-F5CF054EED34}"/>
          </ac:cxnSpMkLst>
        </pc:cxnChg>
        <pc:cxnChg chg="add mod">
          <ac:chgData name="GOUTOS Dimitris" userId="90e6285b-8bf0-4064-a3a7-6e33c6ffe60c" providerId="ADAL" clId="{E88CAD57-D95C-4BBA-8449-49A7F06EA08B}" dt="2022-02-23T10:01:03.562" v="4404" actId="1076"/>
          <ac:cxnSpMkLst>
            <pc:docMk/>
            <pc:sldMk cId="596720066" sldId="381"/>
            <ac:cxnSpMk id="68" creationId="{9509D6D9-A948-43F5-AF75-5E78FF1FE026}"/>
          </ac:cxnSpMkLst>
        </pc:cxnChg>
        <pc:cxnChg chg="add del mod">
          <ac:chgData name="GOUTOS Dimitris" userId="90e6285b-8bf0-4064-a3a7-6e33c6ffe60c" providerId="ADAL" clId="{E88CAD57-D95C-4BBA-8449-49A7F06EA08B}" dt="2022-02-23T10:01:07.651" v="4405" actId="478"/>
          <ac:cxnSpMkLst>
            <pc:docMk/>
            <pc:sldMk cId="596720066" sldId="381"/>
            <ac:cxnSpMk id="70" creationId="{086A62A1-DE48-4C66-A28D-39ACA2601621}"/>
          </ac:cxnSpMkLst>
        </pc:cxnChg>
      </pc:sldChg>
      <pc:sldChg chg="delSp modSp add mod">
        <pc:chgData name="GOUTOS Dimitris" userId="90e6285b-8bf0-4064-a3a7-6e33c6ffe60c" providerId="ADAL" clId="{E88CAD57-D95C-4BBA-8449-49A7F06EA08B}" dt="2022-02-23T11:20:41.373" v="5763" actId="13926"/>
        <pc:sldMkLst>
          <pc:docMk/>
          <pc:sldMk cId="327962826" sldId="382"/>
        </pc:sldMkLst>
        <pc:spChg chg="mod">
          <ac:chgData name="GOUTOS Dimitris" userId="90e6285b-8bf0-4064-a3a7-6e33c6ffe60c" providerId="ADAL" clId="{E88CAD57-D95C-4BBA-8449-49A7F06EA08B}" dt="2022-02-23T11:03:53.008" v="5090" actId="1076"/>
          <ac:spMkLst>
            <pc:docMk/>
            <pc:sldMk cId="327962826" sldId="382"/>
            <ac:spMk id="10" creationId="{E665741C-A222-4D0C-BF19-33B1D4B78320}"/>
          </ac:spMkLst>
        </pc:spChg>
        <pc:spChg chg="mod">
          <ac:chgData name="GOUTOS Dimitris" userId="90e6285b-8bf0-4064-a3a7-6e33c6ffe60c" providerId="ADAL" clId="{E88CAD57-D95C-4BBA-8449-49A7F06EA08B}" dt="2022-02-23T11:20:41.373" v="5763" actId="13926"/>
          <ac:spMkLst>
            <pc:docMk/>
            <pc:sldMk cId="327962826" sldId="382"/>
            <ac:spMk id="11" creationId="{44EEF0A8-52B2-4832-95AC-D6C9863431F1}"/>
          </ac:spMkLst>
        </pc:spChg>
        <pc:spChg chg="del">
          <ac:chgData name="GOUTOS Dimitris" userId="90e6285b-8bf0-4064-a3a7-6e33c6ffe60c" providerId="ADAL" clId="{E88CAD57-D95C-4BBA-8449-49A7F06EA08B}" dt="2022-02-23T10:57:19.622" v="4840" actId="478"/>
          <ac:spMkLst>
            <pc:docMk/>
            <pc:sldMk cId="327962826" sldId="382"/>
            <ac:spMk id="12" creationId="{F1ACD7EA-6AF3-4E07-87D5-C547B9B7CCC2}"/>
          </ac:spMkLst>
        </pc:spChg>
        <pc:spChg chg="mod">
          <ac:chgData name="GOUTOS Dimitris" userId="90e6285b-8bf0-4064-a3a7-6e33c6ffe60c" providerId="ADAL" clId="{E88CAD57-D95C-4BBA-8449-49A7F06EA08B}" dt="2022-02-23T11:02:23.272" v="5035" actId="1076"/>
          <ac:spMkLst>
            <pc:docMk/>
            <pc:sldMk cId="327962826" sldId="382"/>
            <ac:spMk id="13" creationId="{BA756490-A63E-4049-AAB6-2621AB92E72A}"/>
          </ac:spMkLst>
        </pc:spChg>
        <pc:spChg chg="mod">
          <ac:chgData name="GOUTOS Dimitris" userId="90e6285b-8bf0-4064-a3a7-6e33c6ffe60c" providerId="ADAL" clId="{E88CAD57-D95C-4BBA-8449-49A7F06EA08B}" dt="2022-02-23T11:03:33.253" v="5087" actId="14100"/>
          <ac:spMkLst>
            <pc:docMk/>
            <pc:sldMk cId="327962826" sldId="382"/>
            <ac:spMk id="14" creationId="{0727B13B-865E-4CB0-A80D-8409911A09E2}"/>
          </ac:spMkLst>
        </pc:spChg>
        <pc:picChg chg="mod">
          <ac:chgData name="GOUTOS Dimitris" userId="90e6285b-8bf0-4064-a3a7-6e33c6ffe60c" providerId="ADAL" clId="{E88CAD57-D95C-4BBA-8449-49A7F06EA08B}" dt="2022-02-23T11:03:35.113" v="5088" actId="1076"/>
          <ac:picMkLst>
            <pc:docMk/>
            <pc:sldMk cId="327962826" sldId="382"/>
            <ac:picMk id="15" creationId="{B89F6DED-A9A9-4572-8E5C-C1B6682D43E3}"/>
          </ac:picMkLst>
        </pc:picChg>
      </pc:sldChg>
      <pc:sldChg chg="modSp add del mod">
        <pc:chgData name="GOUTOS Dimitris" userId="90e6285b-8bf0-4064-a3a7-6e33c6ffe60c" providerId="ADAL" clId="{E88CAD57-D95C-4BBA-8449-49A7F06EA08B}" dt="2022-02-23T13:36:41.118" v="7017" actId="47"/>
        <pc:sldMkLst>
          <pc:docMk/>
          <pc:sldMk cId="2772731118" sldId="383"/>
        </pc:sldMkLst>
        <pc:spChg chg="mod">
          <ac:chgData name="GOUTOS Dimitris" userId="90e6285b-8bf0-4064-a3a7-6e33c6ffe60c" providerId="ADAL" clId="{E88CAD57-D95C-4BBA-8449-49A7F06EA08B}" dt="2022-02-23T11:05:12.284" v="5092" actId="13926"/>
          <ac:spMkLst>
            <pc:docMk/>
            <pc:sldMk cId="2772731118" sldId="383"/>
            <ac:spMk id="7" creationId="{4BF3F1FB-007D-43D6-A92E-FB7AA12B001C}"/>
          </ac:spMkLst>
        </pc:spChg>
      </pc:sldChg>
      <pc:sldChg chg="modSp add del mod">
        <pc:chgData name="GOUTOS Dimitris" userId="90e6285b-8bf0-4064-a3a7-6e33c6ffe60c" providerId="ADAL" clId="{E88CAD57-D95C-4BBA-8449-49A7F06EA08B}" dt="2022-02-23T11:20:35.726" v="5762" actId="47"/>
        <pc:sldMkLst>
          <pc:docMk/>
          <pc:sldMk cId="3433463096" sldId="384"/>
        </pc:sldMkLst>
        <pc:spChg chg="mod">
          <ac:chgData name="GOUTOS Dimitris" userId="90e6285b-8bf0-4064-a3a7-6e33c6ffe60c" providerId="ADAL" clId="{E88CAD57-D95C-4BBA-8449-49A7F06EA08B}" dt="2022-02-23T11:05:15.132" v="5093" actId="13926"/>
          <ac:spMkLst>
            <pc:docMk/>
            <pc:sldMk cId="3433463096" sldId="384"/>
            <ac:spMk id="7" creationId="{0F7FC202-C9F9-4B66-B2DB-BBD9928D3FEA}"/>
          </ac:spMkLst>
        </pc:spChg>
      </pc:sldChg>
      <pc:sldChg chg="delSp modSp add mod">
        <pc:chgData name="GOUTOS Dimitris" userId="90e6285b-8bf0-4064-a3a7-6e33c6ffe60c" providerId="ADAL" clId="{E88CAD57-D95C-4BBA-8449-49A7F06EA08B}" dt="2022-02-23T13:00:19.304" v="6553" actId="404"/>
        <pc:sldMkLst>
          <pc:docMk/>
          <pc:sldMk cId="2277365458" sldId="385"/>
        </pc:sldMkLst>
        <pc:spChg chg="mod">
          <ac:chgData name="GOUTOS Dimitris" userId="90e6285b-8bf0-4064-a3a7-6e33c6ffe60c" providerId="ADAL" clId="{E88CAD57-D95C-4BBA-8449-49A7F06EA08B}" dt="2022-02-23T11:20:19.123" v="5761" actId="20577"/>
          <ac:spMkLst>
            <pc:docMk/>
            <pc:sldMk cId="2277365458" sldId="385"/>
            <ac:spMk id="10" creationId="{E665741C-A222-4D0C-BF19-33B1D4B78320}"/>
          </ac:spMkLst>
        </pc:spChg>
        <pc:spChg chg="mod">
          <ac:chgData name="GOUTOS Dimitris" userId="90e6285b-8bf0-4064-a3a7-6e33c6ffe60c" providerId="ADAL" clId="{E88CAD57-D95C-4BBA-8449-49A7F06EA08B}" dt="2022-02-23T13:00:19.304" v="6553" actId="404"/>
          <ac:spMkLst>
            <pc:docMk/>
            <pc:sldMk cId="2277365458" sldId="385"/>
            <ac:spMk id="11" creationId="{44EEF0A8-52B2-4832-95AC-D6C9863431F1}"/>
          </ac:spMkLst>
        </pc:spChg>
        <pc:spChg chg="del mod">
          <ac:chgData name="GOUTOS Dimitris" userId="90e6285b-8bf0-4064-a3a7-6e33c6ffe60c" providerId="ADAL" clId="{E88CAD57-D95C-4BBA-8449-49A7F06EA08B}" dt="2022-02-23T11:13:04.470" v="5458" actId="478"/>
          <ac:spMkLst>
            <pc:docMk/>
            <pc:sldMk cId="2277365458" sldId="385"/>
            <ac:spMk id="13" creationId="{BA756490-A63E-4049-AAB6-2621AB92E72A}"/>
          </ac:spMkLst>
        </pc:spChg>
        <pc:spChg chg="del mod">
          <ac:chgData name="GOUTOS Dimitris" userId="90e6285b-8bf0-4064-a3a7-6e33c6ffe60c" providerId="ADAL" clId="{E88CAD57-D95C-4BBA-8449-49A7F06EA08B}" dt="2022-02-23T11:15:15.326" v="5594" actId="478"/>
          <ac:spMkLst>
            <pc:docMk/>
            <pc:sldMk cId="2277365458" sldId="385"/>
            <ac:spMk id="14" creationId="{0727B13B-865E-4CB0-A80D-8409911A09E2}"/>
          </ac:spMkLst>
        </pc:spChg>
        <pc:picChg chg="del">
          <ac:chgData name="GOUTOS Dimitris" userId="90e6285b-8bf0-4064-a3a7-6e33c6ffe60c" providerId="ADAL" clId="{E88CAD57-D95C-4BBA-8449-49A7F06EA08B}" dt="2022-02-23T11:15:12.782" v="5593" actId="478"/>
          <ac:picMkLst>
            <pc:docMk/>
            <pc:sldMk cId="2277365458" sldId="385"/>
            <ac:picMk id="15" creationId="{B89F6DED-A9A9-4572-8E5C-C1B6682D43E3}"/>
          </ac:picMkLst>
        </pc:picChg>
      </pc:sldChg>
      <pc:sldChg chg="addSp delSp modSp add del mod">
        <pc:chgData name="GOUTOS Dimitris" userId="90e6285b-8bf0-4064-a3a7-6e33c6ffe60c" providerId="ADAL" clId="{E88CAD57-D95C-4BBA-8449-49A7F06EA08B}" dt="2022-02-23T13:07:30.527" v="6617" actId="47"/>
        <pc:sldMkLst>
          <pc:docMk/>
          <pc:sldMk cId="2451629628" sldId="386"/>
        </pc:sldMkLst>
        <pc:spChg chg="add mod">
          <ac:chgData name="GOUTOS Dimitris" userId="90e6285b-8bf0-4064-a3a7-6e33c6ffe60c" providerId="ADAL" clId="{E88CAD57-D95C-4BBA-8449-49A7F06EA08B}" dt="2022-02-23T12:55:49.862" v="6500" actId="14100"/>
          <ac:spMkLst>
            <pc:docMk/>
            <pc:sldMk cId="2451629628" sldId="386"/>
            <ac:spMk id="9" creationId="{1E5EC0CE-8658-4F9C-AE59-0A77D94EB858}"/>
          </ac:spMkLst>
        </pc:spChg>
        <pc:spChg chg="mod">
          <ac:chgData name="GOUTOS Dimitris" userId="90e6285b-8bf0-4064-a3a7-6e33c6ffe60c" providerId="ADAL" clId="{E88CAD57-D95C-4BBA-8449-49A7F06EA08B}" dt="2022-02-23T12:55:03.118" v="6494" actId="1076"/>
          <ac:spMkLst>
            <pc:docMk/>
            <pc:sldMk cId="2451629628" sldId="386"/>
            <ac:spMk id="10" creationId="{E665741C-A222-4D0C-BF19-33B1D4B78320}"/>
          </ac:spMkLst>
        </pc:spChg>
        <pc:spChg chg="mod">
          <ac:chgData name="GOUTOS Dimitris" userId="90e6285b-8bf0-4064-a3a7-6e33c6ffe60c" providerId="ADAL" clId="{E88CAD57-D95C-4BBA-8449-49A7F06EA08B}" dt="2022-02-23T12:23:20.349" v="6484" actId="13926"/>
          <ac:spMkLst>
            <pc:docMk/>
            <pc:sldMk cId="2451629628" sldId="386"/>
            <ac:spMk id="11" creationId="{44EEF0A8-52B2-4832-95AC-D6C9863431F1}"/>
          </ac:spMkLst>
        </pc:spChg>
        <pc:spChg chg="del">
          <ac:chgData name="GOUTOS Dimitris" userId="90e6285b-8bf0-4064-a3a7-6e33c6ffe60c" providerId="ADAL" clId="{E88CAD57-D95C-4BBA-8449-49A7F06EA08B}" dt="2022-02-23T11:56:26.437" v="5911" actId="478"/>
          <ac:spMkLst>
            <pc:docMk/>
            <pc:sldMk cId="2451629628" sldId="386"/>
            <ac:spMk id="13" creationId="{BA756490-A63E-4049-AAB6-2621AB92E72A}"/>
          </ac:spMkLst>
        </pc:spChg>
        <pc:spChg chg="del mod">
          <ac:chgData name="GOUTOS Dimitris" userId="90e6285b-8bf0-4064-a3a7-6e33c6ffe60c" providerId="ADAL" clId="{E88CAD57-D95C-4BBA-8449-49A7F06EA08B}" dt="2022-02-23T12:20:07.477" v="6470" actId="478"/>
          <ac:spMkLst>
            <pc:docMk/>
            <pc:sldMk cId="2451629628" sldId="386"/>
            <ac:spMk id="14" creationId="{0727B13B-865E-4CB0-A80D-8409911A09E2}"/>
          </ac:spMkLst>
        </pc:spChg>
        <pc:picChg chg="add del mod">
          <ac:chgData name="GOUTOS Dimitris" userId="90e6285b-8bf0-4064-a3a7-6e33c6ffe60c" providerId="ADAL" clId="{E88CAD57-D95C-4BBA-8449-49A7F06EA08B}" dt="2022-02-23T12:55:56.396" v="6502" actId="478"/>
          <ac:picMkLst>
            <pc:docMk/>
            <pc:sldMk cId="2451629628" sldId="386"/>
            <ac:picMk id="12" creationId="{1962583E-4E49-41FC-8A04-55E67F4790A4}"/>
          </ac:picMkLst>
        </pc:picChg>
        <pc:picChg chg="del mod">
          <ac:chgData name="GOUTOS Dimitris" userId="90e6285b-8bf0-4064-a3a7-6e33c6ffe60c" providerId="ADAL" clId="{E88CAD57-D95C-4BBA-8449-49A7F06EA08B}" dt="2022-02-23T12:20:08.461" v="6471" actId="478"/>
          <ac:picMkLst>
            <pc:docMk/>
            <pc:sldMk cId="2451629628" sldId="386"/>
            <ac:picMk id="15" creationId="{B89F6DED-A9A9-4572-8E5C-C1B6682D43E3}"/>
          </ac:picMkLst>
        </pc:picChg>
        <pc:picChg chg="add mod">
          <ac:chgData name="GOUTOS Dimitris" userId="90e6285b-8bf0-4064-a3a7-6e33c6ffe60c" providerId="ADAL" clId="{E88CAD57-D95C-4BBA-8449-49A7F06EA08B}" dt="2022-02-23T12:55:54.692" v="6501" actId="1076"/>
          <ac:picMkLst>
            <pc:docMk/>
            <pc:sldMk cId="2451629628" sldId="386"/>
            <ac:picMk id="16" creationId="{A1814A3D-BC4A-4AF8-A74E-F456149C9033}"/>
          </ac:picMkLst>
        </pc:picChg>
      </pc:sldChg>
      <pc:sldChg chg="modSp add del mod">
        <pc:chgData name="GOUTOS Dimitris" userId="90e6285b-8bf0-4064-a3a7-6e33c6ffe60c" providerId="ADAL" clId="{E88CAD57-D95C-4BBA-8449-49A7F06EA08B}" dt="2022-02-23T13:22:07.465" v="6758" actId="47"/>
        <pc:sldMkLst>
          <pc:docMk/>
          <pc:sldMk cId="1276455737" sldId="387"/>
        </pc:sldMkLst>
        <pc:spChg chg="mod">
          <ac:chgData name="GOUTOS Dimitris" userId="90e6285b-8bf0-4064-a3a7-6e33c6ffe60c" providerId="ADAL" clId="{E88CAD57-D95C-4BBA-8449-49A7F06EA08B}" dt="2022-02-23T11:55:00.050" v="5828" actId="13926"/>
          <ac:spMkLst>
            <pc:docMk/>
            <pc:sldMk cId="1276455737" sldId="387"/>
            <ac:spMk id="7" creationId="{3B91ECC3-D1E6-470E-B513-824E452FDCAD}"/>
          </ac:spMkLst>
        </pc:spChg>
      </pc:sldChg>
      <pc:sldChg chg="modSp add del mod">
        <pc:chgData name="GOUTOS Dimitris" userId="90e6285b-8bf0-4064-a3a7-6e33c6ffe60c" providerId="ADAL" clId="{E88CAD57-D95C-4BBA-8449-49A7F06EA08B}" dt="2022-02-23T13:22:08.487" v="6759" actId="47"/>
        <pc:sldMkLst>
          <pc:docMk/>
          <pc:sldMk cId="1104190602" sldId="388"/>
        </pc:sldMkLst>
        <pc:spChg chg="mod">
          <ac:chgData name="GOUTOS Dimitris" userId="90e6285b-8bf0-4064-a3a7-6e33c6ffe60c" providerId="ADAL" clId="{E88CAD57-D95C-4BBA-8449-49A7F06EA08B}" dt="2022-02-23T11:55:05.712" v="5829" actId="13926"/>
          <ac:spMkLst>
            <pc:docMk/>
            <pc:sldMk cId="1104190602" sldId="388"/>
            <ac:spMk id="7" creationId="{0F7FC202-C9F9-4B66-B2DB-BBD9928D3FEA}"/>
          </ac:spMkLst>
        </pc:spChg>
      </pc:sldChg>
      <pc:sldChg chg="addSp delSp modSp add mod">
        <pc:chgData name="GOUTOS Dimitris" userId="90e6285b-8bf0-4064-a3a7-6e33c6ffe60c" providerId="ADAL" clId="{E88CAD57-D95C-4BBA-8449-49A7F06EA08B}" dt="2022-02-23T13:16:03.507" v="6717" actId="1076"/>
        <pc:sldMkLst>
          <pc:docMk/>
          <pc:sldMk cId="1571578872" sldId="389"/>
        </pc:sldMkLst>
        <pc:spChg chg="add del mod">
          <ac:chgData name="GOUTOS Dimitris" userId="90e6285b-8bf0-4064-a3a7-6e33c6ffe60c" providerId="ADAL" clId="{E88CAD57-D95C-4BBA-8449-49A7F06EA08B}" dt="2022-02-23T13:15:59.225" v="6716" actId="478"/>
          <ac:spMkLst>
            <pc:docMk/>
            <pc:sldMk cId="1571578872" sldId="389"/>
            <ac:spMk id="9" creationId="{1E5EC0CE-8658-4F9C-AE59-0A77D94EB858}"/>
          </ac:spMkLst>
        </pc:spChg>
        <pc:spChg chg="mod">
          <ac:chgData name="GOUTOS Dimitris" userId="90e6285b-8bf0-4064-a3a7-6e33c6ffe60c" providerId="ADAL" clId="{E88CAD57-D95C-4BBA-8449-49A7F06EA08B}" dt="2022-02-23T13:16:03.507" v="6717" actId="1076"/>
          <ac:spMkLst>
            <pc:docMk/>
            <pc:sldMk cId="1571578872" sldId="389"/>
            <ac:spMk id="10" creationId="{E665741C-A222-4D0C-BF19-33B1D4B78320}"/>
          </ac:spMkLst>
        </pc:spChg>
        <pc:spChg chg="mod">
          <ac:chgData name="GOUTOS Dimitris" userId="90e6285b-8bf0-4064-a3a7-6e33c6ffe60c" providerId="ADAL" clId="{E88CAD57-D95C-4BBA-8449-49A7F06EA08B}" dt="2022-02-23T12:57:14.014" v="6529" actId="20577"/>
          <ac:spMkLst>
            <pc:docMk/>
            <pc:sldMk cId="1571578872" sldId="389"/>
            <ac:spMk id="11" creationId="{44EEF0A8-52B2-4832-95AC-D6C9863431F1}"/>
          </ac:spMkLst>
        </pc:spChg>
        <pc:picChg chg="del">
          <ac:chgData name="GOUTOS Dimitris" userId="90e6285b-8bf0-4064-a3a7-6e33c6ffe60c" providerId="ADAL" clId="{E88CAD57-D95C-4BBA-8449-49A7F06EA08B}" dt="2022-02-23T13:15:35.006" v="6711" actId="478"/>
          <ac:picMkLst>
            <pc:docMk/>
            <pc:sldMk cId="1571578872" sldId="389"/>
            <ac:picMk id="16" creationId="{A1814A3D-BC4A-4AF8-A74E-F456149C9033}"/>
          </ac:picMkLst>
        </pc:picChg>
      </pc:sldChg>
      <pc:sldChg chg="add del">
        <pc:chgData name="GOUTOS Dimitris" userId="90e6285b-8bf0-4064-a3a7-6e33c6ffe60c" providerId="ADAL" clId="{E88CAD57-D95C-4BBA-8449-49A7F06EA08B}" dt="2022-02-23T12:57:20.083" v="6531" actId="47"/>
        <pc:sldMkLst>
          <pc:docMk/>
          <pc:sldMk cId="2067030902" sldId="390"/>
        </pc:sldMkLst>
      </pc:sldChg>
      <pc:sldChg chg="add del">
        <pc:chgData name="GOUTOS Dimitris" userId="90e6285b-8bf0-4064-a3a7-6e33c6ffe60c" providerId="ADAL" clId="{E88CAD57-D95C-4BBA-8449-49A7F06EA08B}" dt="2022-02-23T13:19:30.310" v="6747" actId="47"/>
        <pc:sldMkLst>
          <pc:docMk/>
          <pc:sldMk cId="1451754989" sldId="391"/>
        </pc:sldMkLst>
      </pc:sldChg>
      <pc:sldChg chg="addSp delSp modSp add mod">
        <pc:chgData name="GOUTOS Dimitris" userId="90e6285b-8bf0-4064-a3a7-6e33c6ffe60c" providerId="ADAL" clId="{E88CAD57-D95C-4BBA-8449-49A7F06EA08B}" dt="2022-02-23T13:19:16.938" v="6746" actId="1076"/>
        <pc:sldMkLst>
          <pc:docMk/>
          <pc:sldMk cId="1747786292" sldId="392"/>
        </pc:sldMkLst>
        <pc:spChg chg="del">
          <ac:chgData name="GOUTOS Dimitris" userId="90e6285b-8bf0-4064-a3a7-6e33c6ffe60c" providerId="ADAL" clId="{E88CAD57-D95C-4BBA-8449-49A7F06EA08B}" dt="2022-02-23T13:08:28.733" v="6628" actId="478"/>
          <ac:spMkLst>
            <pc:docMk/>
            <pc:sldMk cId="1747786292" sldId="392"/>
            <ac:spMk id="9" creationId="{1E5EC0CE-8658-4F9C-AE59-0A77D94EB858}"/>
          </ac:spMkLst>
        </pc:spChg>
        <pc:spChg chg="mod">
          <ac:chgData name="GOUTOS Dimitris" userId="90e6285b-8bf0-4064-a3a7-6e33c6ffe60c" providerId="ADAL" clId="{E88CAD57-D95C-4BBA-8449-49A7F06EA08B}" dt="2022-02-23T13:19:00.844" v="6743" actId="1076"/>
          <ac:spMkLst>
            <pc:docMk/>
            <pc:sldMk cId="1747786292" sldId="392"/>
            <ac:spMk id="10" creationId="{E665741C-A222-4D0C-BF19-33B1D4B78320}"/>
          </ac:spMkLst>
        </pc:spChg>
        <pc:spChg chg="mod">
          <ac:chgData name="GOUTOS Dimitris" userId="90e6285b-8bf0-4064-a3a7-6e33c6ffe60c" providerId="ADAL" clId="{E88CAD57-D95C-4BBA-8449-49A7F06EA08B}" dt="2022-02-23T12:57:23.285" v="6532" actId="20577"/>
          <ac:spMkLst>
            <pc:docMk/>
            <pc:sldMk cId="1747786292" sldId="392"/>
            <ac:spMk id="11" creationId="{44EEF0A8-52B2-4832-95AC-D6C9863431F1}"/>
          </ac:spMkLst>
        </pc:spChg>
        <pc:spChg chg="add mod">
          <ac:chgData name="GOUTOS Dimitris" userId="90e6285b-8bf0-4064-a3a7-6e33c6ffe60c" providerId="ADAL" clId="{E88CAD57-D95C-4BBA-8449-49A7F06EA08B}" dt="2022-02-23T13:19:09.075" v="6745" actId="1076"/>
          <ac:spMkLst>
            <pc:docMk/>
            <pc:sldMk cId="1747786292" sldId="392"/>
            <ac:spMk id="12" creationId="{5A5EC350-E292-4F42-BFDA-4444ED23333F}"/>
          </ac:spMkLst>
        </pc:spChg>
        <pc:graphicFrameChg chg="add mod modGraphic">
          <ac:chgData name="GOUTOS Dimitris" userId="90e6285b-8bf0-4064-a3a7-6e33c6ffe60c" providerId="ADAL" clId="{E88CAD57-D95C-4BBA-8449-49A7F06EA08B}" dt="2022-02-23T13:19:00.844" v="6743" actId="1076"/>
          <ac:graphicFrameMkLst>
            <pc:docMk/>
            <pc:sldMk cId="1747786292" sldId="392"/>
            <ac:graphicFrameMk id="2" creationId="{E91DF4F2-2C05-4F72-AF58-6F649B82FAEA}"/>
          </ac:graphicFrameMkLst>
        </pc:graphicFrameChg>
        <pc:picChg chg="add mod">
          <ac:chgData name="GOUTOS Dimitris" userId="90e6285b-8bf0-4064-a3a7-6e33c6ffe60c" providerId="ADAL" clId="{E88CAD57-D95C-4BBA-8449-49A7F06EA08B}" dt="2022-02-23T13:19:16.938" v="6746" actId="1076"/>
          <ac:picMkLst>
            <pc:docMk/>
            <pc:sldMk cId="1747786292" sldId="392"/>
            <ac:picMk id="13" creationId="{86B9490E-EB64-443B-99D7-EAC47A19F632}"/>
          </ac:picMkLst>
        </pc:picChg>
        <pc:picChg chg="del">
          <ac:chgData name="GOUTOS Dimitris" userId="90e6285b-8bf0-4064-a3a7-6e33c6ffe60c" providerId="ADAL" clId="{E88CAD57-D95C-4BBA-8449-49A7F06EA08B}" dt="2022-02-23T13:08:27.589" v="6627" actId="478"/>
          <ac:picMkLst>
            <pc:docMk/>
            <pc:sldMk cId="1747786292" sldId="392"/>
            <ac:picMk id="16" creationId="{A1814A3D-BC4A-4AF8-A74E-F456149C9033}"/>
          </ac:picMkLst>
        </pc:picChg>
      </pc:sldChg>
      <pc:sldChg chg="addSp modSp add mod">
        <pc:chgData name="GOUTOS Dimitris" userId="90e6285b-8bf0-4064-a3a7-6e33c6ffe60c" providerId="ADAL" clId="{E88CAD57-D95C-4BBA-8449-49A7F06EA08B}" dt="2022-02-23T13:20:19.564" v="6757" actId="113"/>
        <pc:sldMkLst>
          <pc:docMk/>
          <pc:sldMk cId="456318708" sldId="393"/>
        </pc:sldMkLst>
        <pc:spChg chg="mod">
          <ac:chgData name="GOUTOS Dimitris" userId="90e6285b-8bf0-4064-a3a7-6e33c6ffe60c" providerId="ADAL" clId="{E88CAD57-D95C-4BBA-8449-49A7F06EA08B}" dt="2022-02-23T13:14:09.505" v="6696" actId="1076"/>
          <ac:spMkLst>
            <pc:docMk/>
            <pc:sldMk cId="456318708" sldId="393"/>
            <ac:spMk id="10" creationId="{E665741C-A222-4D0C-BF19-33B1D4B78320}"/>
          </ac:spMkLst>
        </pc:spChg>
        <pc:spChg chg="mod">
          <ac:chgData name="GOUTOS Dimitris" userId="90e6285b-8bf0-4064-a3a7-6e33c6ffe60c" providerId="ADAL" clId="{E88CAD57-D95C-4BBA-8449-49A7F06EA08B}" dt="2022-02-23T13:06:18.435" v="6614" actId="20577"/>
          <ac:spMkLst>
            <pc:docMk/>
            <pc:sldMk cId="456318708" sldId="393"/>
            <ac:spMk id="11" creationId="{44EEF0A8-52B2-4832-95AC-D6C9863431F1}"/>
          </ac:spMkLst>
        </pc:spChg>
        <pc:graphicFrameChg chg="add mod modGraphic">
          <ac:chgData name="GOUTOS Dimitris" userId="90e6285b-8bf0-4064-a3a7-6e33c6ffe60c" providerId="ADAL" clId="{E88CAD57-D95C-4BBA-8449-49A7F06EA08B}" dt="2022-02-23T13:20:19.564" v="6757" actId="113"/>
          <ac:graphicFrameMkLst>
            <pc:docMk/>
            <pc:sldMk cId="456318708" sldId="393"/>
            <ac:graphicFrameMk id="2" creationId="{DD1A0A9B-96FD-4EDC-BD8B-9B9C22904DC1}"/>
          </ac:graphicFrameMkLst>
        </pc:graphicFrameChg>
      </pc:sldChg>
      <pc:sldChg chg="modSp add mod">
        <pc:chgData name="GOUTOS Dimitris" userId="90e6285b-8bf0-4064-a3a7-6e33c6ffe60c" providerId="ADAL" clId="{E88CAD57-D95C-4BBA-8449-49A7F06EA08B}" dt="2022-02-23T13:36:26.287" v="7016" actId="20577"/>
        <pc:sldMkLst>
          <pc:docMk/>
          <pc:sldMk cId="2248617314" sldId="394"/>
        </pc:sldMkLst>
        <pc:spChg chg="mod">
          <ac:chgData name="GOUTOS Dimitris" userId="90e6285b-8bf0-4064-a3a7-6e33c6ffe60c" providerId="ADAL" clId="{E88CAD57-D95C-4BBA-8449-49A7F06EA08B}" dt="2022-02-23T13:36:26.287" v="7016" actId="20577"/>
          <ac:spMkLst>
            <pc:docMk/>
            <pc:sldMk cId="2248617314" sldId="394"/>
            <ac:spMk id="10" creationId="{E665741C-A222-4D0C-BF19-33B1D4B78320}"/>
          </ac:spMkLst>
        </pc:spChg>
        <pc:spChg chg="mod">
          <ac:chgData name="GOUTOS Dimitris" userId="90e6285b-8bf0-4064-a3a7-6e33c6ffe60c" providerId="ADAL" clId="{E88CAD57-D95C-4BBA-8449-49A7F06EA08B}" dt="2022-02-23T13:33:52.622" v="6945" actId="13926"/>
          <ac:spMkLst>
            <pc:docMk/>
            <pc:sldMk cId="2248617314" sldId="394"/>
            <ac:spMk id="11" creationId="{44EEF0A8-52B2-4832-95AC-D6C9863431F1}"/>
          </ac:spMkLst>
        </pc:spChg>
      </pc:sldChg>
      <pc:sldChg chg="modSp add mod">
        <pc:chgData name="GOUTOS Dimitris" userId="90e6285b-8bf0-4064-a3a7-6e33c6ffe60c" providerId="ADAL" clId="{E88CAD57-D95C-4BBA-8449-49A7F06EA08B}" dt="2022-02-23T14:28:35.576" v="7041" actId="20577"/>
        <pc:sldMkLst>
          <pc:docMk/>
          <pc:sldMk cId="2766965557" sldId="395"/>
        </pc:sldMkLst>
        <pc:spChg chg="mod">
          <ac:chgData name="GOUTOS Dimitris" userId="90e6285b-8bf0-4064-a3a7-6e33c6ffe60c" providerId="ADAL" clId="{E88CAD57-D95C-4BBA-8449-49A7F06EA08B}" dt="2022-02-23T14:26:51.381" v="7028" actId="14100"/>
          <ac:spMkLst>
            <pc:docMk/>
            <pc:sldMk cId="2766965557" sldId="395"/>
            <ac:spMk id="10" creationId="{0B5D86C4-71C1-4D15-8BDE-3E537E877F04}"/>
          </ac:spMkLst>
        </pc:spChg>
        <pc:spChg chg="mod">
          <ac:chgData name="GOUTOS Dimitris" userId="90e6285b-8bf0-4064-a3a7-6e33c6ffe60c" providerId="ADAL" clId="{E88CAD57-D95C-4BBA-8449-49A7F06EA08B}" dt="2022-02-23T14:28:35.576" v="7041" actId="20577"/>
          <ac:spMkLst>
            <pc:docMk/>
            <pc:sldMk cId="2766965557" sldId="395"/>
            <ac:spMk id="15" creationId="{2C5E75A9-5141-4B29-91B7-9E2D2DF87FB9}"/>
          </ac:spMkLst>
        </pc:spChg>
      </pc:sldChg>
      <pc:sldChg chg="addSp delSp modSp add mod ord">
        <pc:chgData name="GOUTOS Dimitris" userId="90e6285b-8bf0-4064-a3a7-6e33c6ffe60c" providerId="ADAL" clId="{E88CAD57-D95C-4BBA-8449-49A7F06EA08B}" dt="2022-02-23T15:59:22.621" v="8346" actId="1076"/>
        <pc:sldMkLst>
          <pc:docMk/>
          <pc:sldMk cId="2626034805" sldId="396"/>
        </pc:sldMkLst>
        <pc:spChg chg="mod">
          <ac:chgData name="GOUTOS Dimitris" userId="90e6285b-8bf0-4064-a3a7-6e33c6ffe60c" providerId="ADAL" clId="{E88CAD57-D95C-4BBA-8449-49A7F06EA08B}" dt="2022-02-23T15:59:11.825" v="8345" actId="1076"/>
          <ac:spMkLst>
            <pc:docMk/>
            <pc:sldMk cId="2626034805" sldId="396"/>
            <ac:spMk id="5" creationId="{C57EF4B0-655B-45CB-BE82-1ACA659E5908}"/>
          </ac:spMkLst>
        </pc:spChg>
        <pc:spChg chg="mod">
          <ac:chgData name="GOUTOS Dimitris" userId="90e6285b-8bf0-4064-a3a7-6e33c6ffe60c" providerId="ADAL" clId="{E88CAD57-D95C-4BBA-8449-49A7F06EA08B}" dt="2022-02-23T15:59:11.825" v="8345" actId="1076"/>
          <ac:spMkLst>
            <pc:docMk/>
            <pc:sldMk cId="2626034805" sldId="396"/>
            <ac:spMk id="6" creationId="{D29A8952-AB54-4AD6-B7E4-C5F8A1A8F62A}"/>
          </ac:spMkLst>
        </pc:spChg>
        <pc:spChg chg="add del mod">
          <ac:chgData name="GOUTOS Dimitris" userId="90e6285b-8bf0-4064-a3a7-6e33c6ffe60c" providerId="ADAL" clId="{E88CAD57-D95C-4BBA-8449-49A7F06EA08B}" dt="2022-02-23T15:24:44.564" v="7820" actId="478"/>
          <ac:spMkLst>
            <pc:docMk/>
            <pc:sldMk cId="2626034805" sldId="396"/>
            <ac:spMk id="10" creationId="{C4FE548B-112A-4D57-866E-54DF1852BE8C}"/>
          </ac:spMkLst>
        </pc:spChg>
        <pc:spChg chg="mod">
          <ac:chgData name="GOUTOS Dimitris" userId="90e6285b-8bf0-4064-a3a7-6e33c6ffe60c" providerId="ADAL" clId="{E88CAD57-D95C-4BBA-8449-49A7F06EA08B}" dt="2022-02-23T15:59:22.621" v="8346" actId="1076"/>
          <ac:spMkLst>
            <pc:docMk/>
            <pc:sldMk cId="2626034805" sldId="396"/>
            <ac:spMk id="11" creationId="{C93A9AA0-A3A6-49F4-BA8B-49136DDB4B70}"/>
          </ac:spMkLst>
        </pc:spChg>
        <pc:spChg chg="del">
          <ac:chgData name="GOUTOS Dimitris" userId="90e6285b-8bf0-4064-a3a7-6e33c6ffe60c" providerId="ADAL" clId="{E88CAD57-D95C-4BBA-8449-49A7F06EA08B}" dt="2022-02-23T15:23:48.005" v="7730" actId="478"/>
          <ac:spMkLst>
            <pc:docMk/>
            <pc:sldMk cId="2626034805" sldId="396"/>
            <ac:spMk id="12" creationId="{FE3A0DDA-0BE4-4FC4-AAF0-38A8D8F63A80}"/>
          </ac:spMkLst>
        </pc:spChg>
        <pc:spChg chg="mod">
          <ac:chgData name="GOUTOS Dimitris" userId="90e6285b-8bf0-4064-a3a7-6e33c6ffe60c" providerId="ADAL" clId="{E88CAD57-D95C-4BBA-8449-49A7F06EA08B}" dt="2022-02-23T14:36:30.170" v="7178" actId="13926"/>
          <ac:spMkLst>
            <pc:docMk/>
            <pc:sldMk cId="2626034805" sldId="396"/>
            <ac:spMk id="14" creationId="{76AE0100-F885-4FDA-87C0-C417FC233446}"/>
          </ac:spMkLst>
        </pc:spChg>
        <pc:picChg chg="del">
          <ac:chgData name="GOUTOS Dimitris" userId="90e6285b-8bf0-4064-a3a7-6e33c6ffe60c" providerId="ADAL" clId="{E88CAD57-D95C-4BBA-8449-49A7F06EA08B}" dt="2022-02-23T15:23:48.718" v="7731" actId="478"/>
          <ac:picMkLst>
            <pc:docMk/>
            <pc:sldMk cId="2626034805" sldId="396"/>
            <ac:picMk id="13" creationId="{FBC77CD0-1F1D-4AF1-88A5-7F4A4504C599}"/>
          </ac:picMkLst>
        </pc:picChg>
        <pc:picChg chg="add del mod">
          <ac:chgData name="GOUTOS Dimitris" userId="90e6285b-8bf0-4064-a3a7-6e33c6ffe60c" providerId="ADAL" clId="{E88CAD57-D95C-4BBA-8449-49A7F06EA08B}" dt="2022-02-23T15:24:45.466" v="7821" actId="478"/>
          <ac:picMkLst>
            <pc:docMk/>
            <pc:sldMk cId="2626034805" sldId="396"/>
            <ac:picMk id="15" creationId="{C8583C7C-9D4A-4BE5-8E86-52EF31C2978D}"/>
          </ac:picMkLst>
        </pc:picChg>
      </pc:sldChg>
      <pc:sldChg chg="addSp delSp modSp add mod ord">
        <pc:chgData name="GOUTOS Dimitris" userId="90e6285b-8bf0-4064-a3a7-6e33c6ffe60c" providerId="ADAL" clId="{E88CAD57-D95C-4BBA-8449-49A7F06EA08B}" dt="2022-02-23T15:59:46.051" v="8348" actId="13926"/>
        <pc:sldMkLst>
          <pc:docMk/>
          <pc:sldMk cId="3851460849" sldId="397"/>
        </pc:sldMkLst>
        <pc:spChg chg="mod">
          <ac:chgData name="GOUTOS Dimitris" userId="90e6285b-8bf0-4064-a3a7-6e33c6ffe60c" providerId="ADAL" clId="{E88CAD57-D95C-4BBA-8449-49A7F06EA08B}" dt="2022-02-23T15:59:34.825" v="8347" actId="1076"/>
          <ac:spMkLst>
            <pc:docMk/>
            <pc:sldMk cId="3851460849" sldId="397"/>
            <ac:spMk id="5" creationId="{C57EF4B0-655B-45CB-BE82-1ACA659E5908}"/>
          </ac:spMkLst>
        </pc:spChg>
        <pc:spChg chg="mod">
          <ac:chgData name="GOUTOS Dimitris" userId="90e6285b-8bf0-4064-a3a7-6e33c6ffe60c" providerId="ADAL" clId="{E88CAD57-D95C-4BBA-8449-49A7F06EA08B}" dt="2022-02-23T15:59:34.825" v="8347" actId="1076"/>
          <ac:spMkLst>
            <pc:docMk/>
            <pc:sldMk cId="3851460849" sldId="397"/>
            <ac:spMk id="6" creationId="{D29A8952-AB54-4AD6-B7E4-C5F8A1A8F62A}"/>
          </ac:spMkLst>
        </pc:spChg>
        <pc:spChg chg="mod">
          <ac:chgData name="GOUTOS Dimitris" userId="90e6285b-8bf0-4064-a3a7-6e33c6ffe60c" providerId="ADAL" clId="{E88CAD57-D95C-4BBA-8449-49A7F06EA08B}" dt="2022-02-23T15:59:34.825" v="8347" actId="1076"/>
          <ac:spMkLst>
            <pc:docMk/>
            <pc:sldMk cId="3851460849" sldId="397"/>
            <ac:spMk id="11" creationId="{C93A9AA0-A3A6-49F4-BA8B-49136DDB4B70}"/>
          </ac:spMkLst>
        </pc:spChg>
        <pc:spChg chg="del mod">
          <ac:chgData name="GOUTOS Dimitris" userId="90e6285b-8bf0-4064-a3a7-6e33c6ffe60c" providerId="ADAL" clId="{E88CAD57-D95C-4BBA-8449-49A7F06EA08B}" dt="2022-02-23T15:32:03.576" v="7823" actId="478"/>
          <ac:spMkLst>
            <pc:docMk/>
            <pc:sldMk cId="3851460849" sldId="397"/>
            <ac:spMk id="12" creationId="{FE3A0DDA-0BE4-4FC4-AAF0-38A8D8F63A80}"/>
          </ac:spMkLst>
        </pc:spChg>
        <pc:spChg chg="mod">
          <ac:chgData name="GOUTOS Dimitris" userId="90e6285b-8bf0-4064-a3a7-6e33c6ffe60c" providerId="ADAL" clId="{E88CAD57-D95C-4BBA-8449-49A7F06EA08B}" dt="2022-02-23T15:59:46.051" v="8348" actId="13926"/>
          <ac:spMkLst>
            <pc:docMk/>
            <pc:sldMk cId="3851460849" sldId="397"/>
            <ac:spMk id="14" creationId="{76AE0100-F885-4FDA-87C0-C417FC233446}"/>
          </ac:spMkLst>
        </pc:spChg>
        <pc:spChg chg="add del mod">
          <ac:chgData name="GOUTOS Dimitris" userId="90e6285b-8bf0-4064-a3a7-6e33c6ffe60c" providerId="ADAL" clId="{E88CAD57-D95C-4BBA-8449-49A7F06EA08B}" dt="2022-02-23T15:58:46.735" v="8340" actId="478"/>
          <ac:spMkLst>
            <pc:docMk/>
            <pc:sldMk cId="3851460849" sldId="397"/>
            <ac:spMk id="15" creationId="{381663C1-66C4-40E2-BCEE-B7179F4F4EC9}"/>
          </ac:spMkLst>
        </pc:spChg>
        <pc:picChg chg="add del mod">
          <ac:chgData name="GOUTOS Dimitris" userId="90e6285b-8bf0-4064-a3a7-6e33c6ffe60c" providerId="ADAL" clId="{E88CAD57-D95C-4BBA-8449-49A7F06EA08B}" dt="2022-02-23T15:32:04.435" v="7824" actId="478"/>
          <ac:picMkLst>
            <pc:docMk/>
            <pc:sldMk cId="3851460849" sldId="397"/>
            <ac:picMk id="10" creationId="{39DF0DEB-7680-4673-A32D-4283E9273194}"/>
          </ac:picMkLst>
        </pc:picChg>
        <pc:picChg chg="del">
          <ac:chgData name="GOUTOS Dimitris" userId="90e6285b-8bf0-4064-a3a7-6e33c6ffe60c" providerId="ADAL" clId="{E88CAD57-D95C-4BBA-8449-49A7F06EA08B}" dt="2022-02-23T14:42:09.612" v="7329" actId="478"/>
          <ac:picMkLst>
            <pc:docMk/>
            <pc:sldMk cId="3851460849" sldId="397"/>
            <ac:picMk id="13" creationId="{FBC77CD0-1F1D-4AF1-88A5-7F4A4504C599}"/>
          </ac:picMkLst>
        </pc:picChg>
        <pc:picChg chg="add del mod">
          <ac:chgData name="GOUTOS Dimitris" userId="90e6285b-8bf0-4064-a3a7-6e33c6ffe60c" providerId="ADAL" clId="{E88CAD57-D95C-4BBA-8449-49A7F06EA08B}" dt="2022-02-23T15:58:48.045" v="8341" actId="478"/>
          <ac:picMkLst>
            <pc:docMk/>
            <pc:sldMk cId="3851460849" sldId="397"/>
            <ac:picMk id="16" creationId="{7B1F76F3-88E2-493D-BDE0-9F92CC7AB8F8}"/>
          </ac:picMkLst>
        </pc:picChg>
      </pc:sldChg>
      <pc:sldChg chg="addSp delSp modSp add mod">
        <pc:chgData name="GOUTOS Dimitris" userId="90e6285b-8bf0-4064-a3a7-6e33c6ffe60c" providerId="ADAL" clId="{E88CAD57-D95C-4BBA-8449-49A7F06EA08B}" dt="2022-02-23T16:04:32.168" v="8359" actId="1076"/>
        <pc:sldMkLst>
          <pc:docMk/>
          <pc:sldMk cId="826244179" sldId="398"/>
        </pc:sldMkLst>
        <pc:spChg chg="mod">
          <ac:chgData name="GOUTOS Dimitris" userId="90e6285b-8bf0-4064-a3a7-6e33c6ffe60c" providerId="ADAL" clId="{E88CAD57-D95C-4BBA-8449-49A7F06EA08B}" dt="2022-02-23T16:04:11.823" v="8355" actId="5793"/>
          <ac:spMkLst>
            <pc:docMk/>
            <pc:sldMk cId="826244179" sldId="398"/>
            <ac:spMk id="5" creationId="{C57EF4B0-655B-45CB-BE82-1ACA659E5908}"/>
          </ac:spMkLst>
        </pc:spChg>
        <pc:spChg chg="mod">
          <ac:chgData name="GOUTOS Dimitris" userId="90e6285b-8bf0-4064-a3a7-6e33c6ffe60c" providerId="ADAL" clId="{E88CAD57-D95C-4BBA-8449-49A7F06EA08B}" dt="2022-02-23T15:21:43.149" v="7697" actId="1076"/>
          <ac:spMkLst>
            <pc:docMk/>
            <pc:sldMk cId="826244179" sldId="398"/>
            <ac:spMk id="6" creationId="{D29A8952-AB54-4AD6-B7E4-C5F8A1A8F62A}"/>
          </ac:spMkLst>
        </pc:spChg>
        <pc:spChg chg="del mod">
          <ac:chgData name="GOUTOS Dimitris" userId="90e6285b-8bf0-4064-a3a7-6e33c6ffe60c" providerId="ADAL" clId="{E88CAD57-D95C-4BBA-8449-49A7F06EA08B}" dt="2022-02-23T15:09:40.979" v="7576" actId="478"/>
          <ac:spMkLst>
            <pc:docMk/>
            <pc:sldMk cId="826244179" sldId="398"/>
            <ac:spMk id="11" creationId="{C93A9AA0-A3A6-49F4-BA8B-49136DDB4B70}"/>
          </ac:spMkLst>
        </pc:spChg>
        <pc:spChg chg="add del mod">
          <ac:chgData name="GOUTOS Dimitris" userId="90e6285b-8bf0-4064-a3a7-6e33c6ffe60c" providerId="ADAL" clId="{E88CAD57-D95C-4BBA-8449-49A7F06EA08B}" dt="2022-02-23T16:04:32.168" v="8359" actId="1076"/>
          <ac:spMkLst>
            <pc:docMk/>
            <pc:sldMk cId="826244179" sldId="398"/>
            <ac:spMk id="12" creationId="{FE3A0DDA-0BE4-4FC4-AAF0-38A8D8F63A80}"/>
          </ac:spMkLst>
        </pc:spChg>
        <pc:spChg chg="add del">
          <ac:chgData name="GOUTOS Dimitris" userId="90e6285b-8bf0-4064-a3a7-6e33c6ffe60c" providerId="ADAL" clId="{E88CAD57-D95C-4BBA-8449-49A7F06EA08B}" dt="2022-02-23T15:17:44.405" v="7669" actId="22"/>
          <ac:spMkLst>
            <pc:docMk/>
            <pc:sldMk cId="826244179" sldId="398"/>
            <ac:spMk id="13" creationId="{E57EC876-C643-4779-8C76-55E22D311725}"/>
          </ac:spMkLst>
        </pc:spChg>
        <pc:spChg chg="mod">
          <ac:chgData name="GOUTOS Dimitris" userId="90e6285b-8bf0-4064-a3a7-6e33c6ffe60c" providerId="ADAL" clId="{E88CAD57-D95C-4BBA-8449-49A7F06EA08B}" dt="2022-02-23T16:03:24.826" v="8352" actId="20577"/>
          <ac:spMkLst>
            <pc:docMk/>
            <pc:sldMk cId="826244179" sldId="398"/>
            <ac:spMk id="14" creationId="{76AE0100-F885-4FDA-87C0-C417FC233446}"/>
          </ac:spMkLst>
        </pc:spChg>
        <pc:picChg chg="del mod">
          <ac:chgData name="GOUTOS Dimitris" userId="90e6285b-8bf0-4064-a3a7-6e33c6ffe60c" providerId="ADAL" clId="{E88CAD57-D95C-4BBA-8449-49A7F06EA08B}" dt="2022-02-23T15:20:30.637" v="7674" actId="478"/>
          <ac:picMkLst>
            <pc:docMk/>
            <pc:sldMk cId="826244179" sldId="398"/>
            <ac:picMk id="10" creationId="{39DF0DEB-7680-4673-A32D-4283E9273194}"/>
          </ac:picMkLst>
        </pc:picChg>
      </pc:sldChg>
      <pc:sldChg chg="modSp add mod ord">
        <pc:chgData name="GOUTOS Dimitris" userId="90e6285b-8bf0-4064-a3a7-6e33c6ffe60c" providerId="ADAL" clId="{E88CAD57-D95C-4BBA-8449-49A7F06EA08B}" dt="2022-02-23T16:06:04.887" v="8388" actId="2710"/>
        <pc:sldMkLst>
          <pc:docMk/>
          <pc:sldMk cId="1322477193" sldId="399"/>
        </pc:sldMkLst>
        <pc:spChg chg="mod">
          <ac:chgData name="GOUTOS Dimitris" userId="90e6285b-8bf0-4064-a3a7-6e33c6ffe60c" providerId="ADAL" clId="{E88CAD57-D95C-4BBA-8449-49A7F06EA08B}" dt="2022-02-23T16:06:04.887" v="8388" actId="2710"/>
          <ac:spMkLst>
            <pc:docMk/>
            <pc:sldMk cId="1322477193" sldId="399"/>
            <ac:spMk id="5" creationId="{C57EF4B0-655B-45CB-BE82-1ACA659E5908}"/>
          </ac:spMkLst>
        </pc:spChg>
        <pc:spChg chg="mod">
          <ac:chgData name="GOUTOS Dimitris" userId="90e6285b-8bf0-4064-a3a7-6e33c6ffe60c" providerId="ADAL" clId="{E88CAD57-D95C-4BBA-8449-49A7F06EA08B}" dt="2022-02-23T16:05:24.706" v="8366" actId="14100"/>
          <ac:spMkLst>
            <pc:docMk/>
            <pc:sldMk cId="1322477193" sldId="399"/>
            <ac:spMk id="6" creationId="{D29A8952-AB54-4AD6-B7E4-C5F8A1A8F62A}"/>
          </ac:spMkLst>
        </pc:spChg>
        <pc:spChg chg="mod">
          <ac:chgData name="GOUTOS Dimitris" userId="90e6285b-8bf0-4064-a3a7-6e33c6ffe60c" providerId="ADAL" clId="{E88CAD57-D95C-4BBA-8449-49A7F06EA08B}" dt="2022-02-23T15:49:25.328" v="8224" actId="1076"/>
          <ac:spMkLst>
            <pc:docMk/>
            <pc:sldMk cId="1322477193" sldId="399"/>
            <ac:spMk id="12" creationId="{FE3A0DDA-0BE4-4FC4-AAF0-38A8D8F63A80}"/>
          </ac:spMkLst>
        </pc:spChg>
        <pc:spChg chg="mod">
          <ac:chgData name="GOUTOS Dimitris" userId="90e6285b-8bf0-4064-a3a7-6e33c6ffe60c" providerId="ADAL" clId="{E88CAD57-D95C-4BBA-8449-49A7F06EA08B}" dt="2022-02-23T16:03:21.505" v="8351" actId="20577"/>
          <ac:spMkLst>
            <pc:docMk/>
            <pc:sldMk cId="1322477193" sldId="399"/>
            <ac:spMk id="14" creationId="{76AE0100-F885-4FDA-87C0-C417FC233446}"/>
          </ac:spMkLst>
        </pc:spChg>
        <pc:picChg chg="mod">
          <ac:chgData name="GOUTOS Dimitris" userId="90e6285b-8bf0-4064-a3a7-6e33c6ffe60c" providerId="ADAL" clId="{E88CAD57-D95C-4BBA-8449-49A7F06EA08B}" dt="2022-02-23T15:49:28.052" v="8225" actId="1076"/>
          <ac:picMkLst>
            <pc:docMk/>
            <pc:sldMk cId="1322477193" sldId="399"/>
            <ac:picMk id="10" creationId="{39DF0DEB-7680-4673-A32D-4283E9273194}"/>
          </ac:picMkLst>
        </pc:picChg>
      </pc:sldChg>
      <pc:sldChg chg="addSp delSp modSp add mod">
        <pc:chgData name="GOUTOS Dimitris" userId="90e6285b-8bf0-4064-a3a7-6e33c6ffe60c" providerId="ADAL" clId="{E88CAD57-D95C-4BBA-8449-49A7F06EA08B}" dt="2022-02-23T16:06:40.364" v="8417" actId="20577"/>
        <pc:sldMkLst>
          <pc:docMk/>
          <pc:sldMk cId="2944700627" sldId="400"/>
        </pc:sldMkLst>
        <pc:spChg chg="add del mod">
          <ac:chgData name="GOUTOS Dimitris" userId="90e6285b-8bf0-4064-a3a7-6e33c6ffe60c" providerId="ADAL" clId="{E88CAD57-D95C-4BBA-8449-49A7F06EA08B}" dt="2022-02-23T15:39:55.575" v="7843" actId="478"/>
          <ac:spMkLst>
            <pc:docMk/>
            <pc:sldMk cId="2944700627" sldId="400"/>
            <ac:spMk id="3" creationId="{3769579A-9076-469A-BDCD-79FC451C909B}"/>
          </ac:spMkLst>
        </pc:spChg>
        <pc:spChg chg="del">
          <ac:chgData name="GOUTOS Dimitris" userId="90e6285b-8bf0-4064-a3a7-6e33c6ffe60c" providerId="ADAL" clId="{E88CAD57-D95C-4BBA-8449-49A7F06EA08B}" dt="2022-02-23T15:39:53.800" v="7842" actId="478"/>
          <ac:spMkLst>
            <pc:docMk/>
            <pc:sldMk cId="2944700627" sldId="400"/>
            <ac:spMk id="5" creationId="{C57EF4B0-655B-45CB-BE82-1ACA659E5908}"/>
          </ac:spMkLst>
        </pc:spChg>
        <pc:spChg chg="del">
          <ac:chgData name="GOUTOS Dimitris" userId="90e6285b-8bf0-4064-a3a7-6e33c6ffe60c" providerId="ADAL" clId="{E88CAD57-D95C-4BBA-8449-49A7F06EA08B}" dt="2022-02-23T15:39:53.800" v="7842" actId="478"/>
          <ac:spMkLst>
            <pc:docMk/>
            <pc:sldMk cId="2944700627" sldId="400"/>
            <ac:spMk id="6" creationId="{D29A8952-AB54-4AD6-B7E4-C5F8A1A8F62A}"/>
          </ac:spMkLst>
        </pc:spChg>
        <pc:spChg chg="add mod">
          <ac:chgData name="GOUTOS Dimitris" userId="90e6285b-8bf0-4064-a3a7-6e33c6ffe60c" providerId="ADAL" clId="{E88CAD57-D95C-4BBA-8449-49A7F06EA08B}" dt="2022-02-23T16:06:40.364" v="8417" actId="20577"/>
          <ac:spMkLst>
            <pc:docMk/>
            <pc:sldMk cId="2944700627" sldId="400"/>
            <ac:spMk id="11" creationId="{A86D741B-140F-4DE5-853C-C94E33E1C531}"/>
          </ac:spMkLst>
        </pc:spChg>
        <pc:spChg chg="del">
          <ac:chgData name="GOUTOS Dimitris" userId="90e6285b-8bf0-4064-a3a7-6e33c6ffe60c" providerId="ADAL" clId="{E88CAD57-D95C-4BBA-8449-49A7F06EA08B}" dt="2022-02-23T15:39:53.800" v="7842" actId="478"/>
          <ac:spMkLst>
            <pc:docMk/>
            <pc:sldMk cId="2944700627" sldId="400"/>
            <ac:spMk id="12" creationId="{FE3A0DDA-0BE4-4FC4-AAF0-38A8D8F63A80}"/>
          </ac:spMkLst>
        </pc:spChg>
        <pc:spChg chg="mod">
          <ac:chgData name="GOUTOS Dimitris" userId="90e6285b-8bf0-4064-a3a7-6e33c6ffe60c" providerId="ADAL" clId="{E88CAD57-D95C-4BBA-8449-49A7F06EA08B}" dt="2022-02-23T15:39:42.533" v="7840" actId="20577"/>
          <ac:spMkLst>
            <pc:docMk/>
            <pc:sldMk cId="2944700627" sldId="400"/>
            <ac:spMk id="14" creationId="{76AE0100-F885-4FDA-87C0-C417FC233446}"/>
          </ac:spMkLst>
        </pc:spChg>
        <pc:picChg chg="del mod">
          <ac:chgData name="GOUTOS Dimitris" userId="90e6285b-8bf0-4064-a3a7-6e33c6ffe60c" providerId="ADAL" clId="{E88CAD57-D95C-4BBA-8449-49A7F06EA08B}" dt="2022-02-23T15:39:53.800" v="7842" actId="478"/>
          <ac:picMkLst>
            <pc:docMk/>
            <pc:sldMk cId="2944700627" sldId="400"/>
            <ac:picMk id="10" creationId="{39DF0DEB-7680-4673-A32D-4283E9273194}"/>
          </ac:picMkLst>
        </pc:picChg>
      </pc:sldChg>
    </pc:docChg>
  </pc:docChgLst>
  <pc:docChgLst>
    <pc:chgData name="Dimitris" userId="90e6285b-8bf0-4064-a3a7-6e33c6ffe60c" providerId="ADAL" clId="{EC19661F-FDF8-4D74-B63D-22E801ADBC2A}"/>
    <pc:docChg chg="undo redo custSel addSld delSld modSld sldOrd">
      <pc:chgData name="Dimitris" userId="90e6285b-8bf0-4064-a3a7-6e33c6ffe60c" providerId="ADAL" clId="{EC19661F-FDF8-4D74-B63D-22E801ADBC2A}" dt="2022-02-16T17:01:18.836" v="4791" actId="1076"/>
      <pc:docMkLst>
        <pc:docMk/>
      </pc:docMkLst>
      <pc:sldChg chg="modSp mod">
        <pc:chgData name="Dimitris" userId="90e6285b-8bf0-4064-a3a7-6e33c6ffe60c" providerId="ADAL" clId="{EC19661F-FDF8-4D74-B63D-22E801ADBC2A}" dt="2022-02-16T14:32:18.314" v="3835" actId="20577"/>
        <pc:sldMkLst>
          <pc:docMk/>
          <pc:sldMk cId="1121371840" sldId="258"/>
        </pc:sldMkLst>
        <pc:spChg chg="mod">
          <ac:chgData name="Dimitris" userId="90e6285b-8bf0-4064-a3a7-6e33c6ffe60c" providerId="ADAL" clId="{EC19661F-FDF8-4D74-B63D-22E801ADBC2A}" dt="2022-02-16T14:32:18.314" v="3835" actId="20577"/>
          <ac:spMkLst>
            <pc:docMk/>
            <pc:sldMk cId="1121371840" sldId="258"/>
            <ac:spMk id="8" creationId="{00000000-0000-0000-0000-000000000000}"/>
          </ac:spMkLst>
        </pc:spChg>
      </pc:sldChg>
      <pc:sldChg chg="addSp delSp modSp mod">
        <pc:chgData name="Dimitris" userId="90e6285b-8bf0-4064-a3a7-6e33c6ffe60c" providerId="ADAL" clId="{EC19661F-FDF8-4D74-B63D-22E801ADBC2A}" dt="2022-02-16T15:45:48.343" v="3859" actId="1076"/>
        <pc:sldMkLst>
          <pc:docMk/>
          <pc:sldMk cId="1601789275" sldId="287"/>
        </pc:sldMkLst>
        <pc:spChg chg="del mod">
          <ac:chgData name="Dimitris" userId="90e6285b-8bf0-4064-a3a7-6e33c6ffe60c" providerId="ADAL" clId="{EC19661F-FDF8-4D74-B63D-22E801ADBC2A}" dt="2022-02-16T11:19:02.796" v="2379" actId="478"/>
          <ac:spMkLst>
            <pc:docMk/>
            <pc:sldMk cId="1601789275" sldId="287"/>
            <ac:spMk id="2" creationId="{00000000-0000-0000-0000-000000000000}"/>
          </ac:spMkLst>
        </pc:spChg>
        <pc:spChg chg="add del mod">
          <ac:chgData name="Dimitris" userId="90e6285b-8bf0-4064-a3a7-6e33c6ffe60c" providerId="ADAL" clId="{EC19661F-FDF8-4D74-B63D-22E801ADBC2A}" dt="2022-02-16T11:19:05.578" v="2380" actId="478"/>
          <ac:spMkLst>
            <pc:docMk/>
            <pc:sldMk cId="1601789275" sldId="287"/>
            <ac:spMk id="7" creationId="{121C0B0C-217D-473C-8D49-FED0E909D8C0}"/>
          </ac:spMkLst>
        </pc:spChg>
        <pc:spChg chg="add mod">
          <ac:chgData name="Dimitris" userId="90e6285b-8bf0-4064-a3a7-6e33c6ffe60c" providerId="ADAL" clId="{EC19661F-FDF8-4D74-B63D-22E801ADBC2A}" dt="2022-02-16T13:31:41.589" v="3262" actId="113"/>
          <ac:spMkLst>
            <pc:docMk/>
            <pc:sldMk cId="1601789275" sldId="287"/>
            <ac:spMk id="8" creationId="{5BF701A7-4F37-42E3-B16D-6334327CFA4D}"/>
          </ac:spMkLst>
        </pc:spChg>
        <pc:spChg chg="mod">
          <ac:chgData name="Dimitris" userId="90e6285b-8bf0-4064-a3a7-6e33c6ffe60c" providerId="ADAL" clId="{EC19661F-FDF8-4D74-B63D-22E801ADBC2A}" dt="2022-02-16T15:45:46.138" v="3858" actId="1076"/>
          <ac:spMkLst>
            <pc:docMk/>
            <pc:sldMk cId="1601789275" sldId="287"/>
            <ac:spMk id="37" creationId="{3E8DEA2B-E29E-49A0-9392-0097A54FC82A}"/>
          </ac:spMkLst>
        </pc:spChg>
        <pc:picChg chg="add mod">
          <ac:chgData name="Dimitris" userId="90e6285b-8bf0-4064-a3a7-6e33c6ffe60c" providerId="ADAL" clId="{EC19661F-FDF8-4D74-B63D-22E801ADBC2A}" dt="2022-02-16T15:45:48.343" v="3859" actId="1076"/>
          <ac:picMkLst>
            <pc:docMk/>
            <pc:sldMk cId="1601789275" sldId="287"/>
            <ac:picMk id="3" creationId="{8EE3AEA4-4029-4213-8AC3-1186FEDBD03C}"/>
          </ac:picMkLst>
        </pc:picChg>
        <pc:picChg chg="mod">
          <ac:chgData name="Dimitris" userId="90e6285b-8bf0-4064-a3a7-6e33c6ffe60c" providerId="ADAL" clId="{EC19661F-FDF8-4D74-B63D-22E801ADBC2A}" dt="2022-02-16T15:45:46.138" v="3858" actId="1076"/>
          <ac:picMkLst>
            <pc:docMk/>
            <pc:sldMk cId="1601789275" sldId="287"/>
            <ac:picMk id="5" creationId="{069B6923-4AAE-4187-A0C5-88A24FD4E436}"/>
          </ac:picMkLst>
        </pc:picChg>
        <pc:picChg chg="del mod">
          <ac:chgData name="Dimitris" userId="90e6285b-8bf0-4064-a3a7-6e33c6ffe60c" providerId="ADAL" clId="{EC19661F-FDF8-4D74-B63D-22E801ADBC2A}" dt="2022-02-16T10:16:57.524" v="2327" actId="478"/>
          <ac:picMkLst>
            <pc:docMk/>
            <pc:sldMk cId="1601789275" sldId="287"/>
            <ac:picMk id="36" creationId="{246DBCBE-0008-4B1A-B7C1-91DB8E1AD89E}"/>
          </ac:picMkLst>
        </pc:picChg>
      </pc:sldChg>
      <pc:sldChg chg="modSp mod">
        <pc:chgData name="Dimitris" userId="90e6285b-8bf0-4064-a3a7-6e33c6ffe60c" providerId="ADAL" clId="{EC19661F-FDF8-4D74-B63D-22E801ADBC2A}" dt="2022-02-16T14:23:53.825" v="3813" actId="20577"/>
        <pc:sldMkLst>
          <pc:docMk/>
          <pc:sldMk cId="496073181" sldId="295"/>
        </pc:sldMkLst>
        <pc:spChg chg="mod">
          <ac:chgData name="Dimitris" userId="90e6285b-8bf0-4064-a3a7-6e33c6ffe60c" providerId="ADAL" clId="{EC19661F-FDF8-4D74-B63D-22E801ADBC2A}" dt="2022-02-16T14:23:53.825" v="3813" actId="20577"/>
          <ac:spMkLst>
            <pc:docMk/>
            <pc:sldMk cId="496073181" sldId="295"/>
            <ac:spMk id="8" creationId="{F1DD9A7A-71F3-4EA8-ADE4-7DBBE47D8B3A}"/>
          </ac:spMkLst>
        </pc:spChg>
      </pc:sldChg>
      <pc:sldChg chg="addSp delSp modSp add mod">
        <pc:chgData name="Dimitris" userId="90e6285b-8bf0-4064-a3a7-6e33c6ffe60c" providerId="ADAL" clId="{EC19661F-FDF8-4D74-B63D-22E801ADBC2A}" dt="2022-02-16T13:00:02.890" v="3243" actId="478"/>
        <pc:sldMkLst>
          <pc:docMk/>
          <pc:sldMk cId="2271520809" sldId="298"/>
        </pc:sldMkLst>
        <pc:spChg chg="del">
          <ac:chgData name="Dimitris" userId="90e6285b-8bf0-4064-a3a7-6e33c6ffe60c" providerId="ADAL" clId="{EC19661F-FDF8-4D74-B63D-22E801ADBC2A}" dt="2022-02-16T09:15:43.861" v="1857" actId="478"/>
          <ac:spMkLst>
            <pc:docMk/>
            <pc:sldMk cId="2271520809" sldId="298"/>
            <ac:spMk id="2" creationId="{00000000-0000-0000-0000-000000000000}"/>
          </ac:spMkLst>
        </pc:spChg>
        <pc:spChg chg="add del mod">
          <ac:chgData name="Dimitris" userId="90e6285b-8bf0-4064-a3a7-6e33c6ffe60c" providerId="ADAL" clId="{EC19661F-FDF8-4D74-B63D-22E801ADBC2A}" dt="2022-02-16T09:16:03.822" v="1860" actId="478"/>
          <ac:spMkLst>
            <pc:docMk/>
            <pc:sldMk cId="2271520809" sldId="298"/>
            <ac:spMk id="5" creationId="{BFA977CA-F5DC-42A9-9E34-1B95D7A74AED}"/>
          </ac:spMkLst>
        </pc:spChg>
        <pc:spChg chg="add del mod">
          <ac:chgData name="Dimitris" userId="90e6285b-8bf0-4064-a3a7-6e33c6ffe60c" providerId="ADAL" clId="{EC19661F-FDF8-4D74-B63D-22E801ADBC2A}" dt="2022-02-16T13:00:02.890" v="3243" actId="478"/>
          <ac:spMkLst>
            <pc:docMk/>
            <pc:sldMk cId="2271520809" sldId="298"/>
            <ac:spMk id="7" creationId="{68B3D468-487F-4844-9ABF-F2A20A58F6F4}"/>
          </ac:spMkLst>
        </pc:spChg>
        <pc:spChg chg="add mod ord">
          <ac:chgData name="Dimitris" userId="90e6285b-8bf0-4064-a3a7-6e33c6ffe60c" providerId="ADAL" clId="{EC19661F-FDF8-4D74-B63D-22E801ADBC2A}" dt="2022-02-16T13:00:00.555" v="3242" actId="166"/>
          <ac:spMkLst>
            <pc:docMk/>
            <pc:sldMk cId="2271520809" sldId="298"/>
            <ac:spMk id="8" creationId="{5BE0B8B7-61D6-4C33-AF16-78195EF8C687}"/>
          </ac:spMkLst>
        </pc:spChg>
        <pc:spChg chg="add mod">
          <ac:chgData name="Dimitris" userId="90e6285b-8bf0-4064-a3a7-6e33c6ffe60c" providerId="ADAL" clId="{EC19661F-FDF8-4D74-B63D-22E801ADBC2A}" dt="2022-02-16T12:59:35.793" v="3237" actId="404"/>
          <ac:spMkLst>
            <pc:docMk/>
            <pc:sldMk cId="2271520809" sldId="298"/>
            <ac:spMk id="9" creationId="{4D2AC884-7C32-4242-A880-B1F109B4128C}"/>
          </ac:spMkLst>
        </pc:spChg>
        <pc:graphicFrameChg chg="mod modGraphic">
          <ac:chgData name="Dimitris" userId="90e6285b-8bf0-4064-a3a7-6e33c6ffe60c" providerId="ADAL" clId="{EC19661F-FDF8-4D74-B63D-22E801ADBC2A}" dt="2022-02-16T09:52:00.311" v="2290" actId="13926"/>
          <ac:graphicFrameMkLst>
            <pc:docMk/>
            <pc:sldMk cId="2271520809" sldId="298"/>
            <ac:graphicFrameMk id="42" creationId="{333C1398-39C6-470C-8116-27BFB5C38057}"/>
          </ac:graphicFrameMkLst>
        </pc:graphicFrameChg>
      </pc:sldChg>
      <pc:sldChg chg="addSp delSp modSp add mod ord">
        <pc:chgData name="Dimitris" userId="90e6285b-8bf0-4064-a3a7-6e33c6ffe60c" providerId="ADAL" clId="{EC19661F-FDF8-4D74-B63D-22E801ADBC2A}" dt="2022-02-16T13:00:07.848" v="3244" actId="166"/>
        <pc:sldMkLst>
          <pc:docMk/>
          <pc:sldMk cId="665312050" sldId="299"/>
        </pc:sldMkLst>
        <pc:spChg chg="del">
          <ac:chgData name="Dimitris" userId="90e6285b-8bf0-4064-a3a7-6e33c6ffe60c" providerId="ADAL" clId="{EC19661F-FDF8-4D74-B63D-22E801ADBC2A}" dt="2022-02-16T09:17:10.804" v="1877" actId="478"/>
          <ac:spMkLst>
            <pc:docMk/>
            <pc:sldMk cId="665312050" sldId="299"/>
            <ac:spMk id="2" creationId="{00000000-0000-0000-0000-000000000000}"/>
          </ac:spMkLst>
        </pc:spChg>
        <pc:spChg chg="add del mod">
          <ac:chgData name="Dimitris" userId="90e6285b-8bf0-4064-a3a7-6e33c6ffe60c" providerId="ADAL" clId="{EC19661F-FDF8-4D74-B63D-22E801ADBC2A}" dt="2022-02-16T09:17:13.409" v="1878" actId="478"/>
          <ac:spMkLst>
            <pc:docMk/>
            <pc:sldMk cId="665312050" sldId="299"/>
            <ac:spMk id="5" creationId="{3A7BCAB1-024B-474F-AA5F-2104D650AAF1}"/>
          </ac:spMkLst>
        </pc:spChg>
        <pc:spChg chg="add del mod">
          <ac:chgData name="Dimitris" userId="90e6285b-8bf0-4064-a3a7-6e33c6ffe60c" providerId="ADAL" clId="{EC19661F-FDF8-4D74-B63D-22E801ADBC2A}" dt="2022-02-16T12:59:41.880" v="3238" actId="478"/>
          <ac:spMkLst>
            <pc:docMk/>
            <pc:sldMk cId="665312050" sldId="299"/>
            <ac:spMk id="7" creationId="{E2D25099-3AFE-4A20-85A1-AEFC5E4DE5AB}"/>
          </ac:spMkLst>
        </pc:spChg>
        <pc:spChg chg="add del mod ord">
          <ac:chgData name="Dimitris" userId="90e6285b-8bf0-4064-a3a7-6e33c6ffe60c" providerId="ADAL" clId="{EC19661F-FDF8-4D74-B63D-22E801ADBC2A}" dt="2022-02-16T13:00:07.848" v="3244" actId="166"/>
          <ac:spMkLst>
            <pc:docMk/>
            <pc:sldMk cId="665312050" sldId="299"/>
            <ac:spMk id="8" creationId="{A6D69368-8FD7-442C-B2B4-9EBF24662D2E}"/>
          </ac:spMkLst>
        </pc:spChg>
        <pc:spChg chg="add mod">
          <ac:chgData name="Dimitris" userId="90e6285b-8bf0-4064-a3a7-6e33c6ffe60c" providerId="ADAL" clId="{EC19661F-FDF8-4D74-B63D-22E801ADBC2A}" dt="2022-02-16T12:59:44.842" v="3240" actId="20577"/>
          <ac:spMkLst>
            <pc:docMk/>
            <pc:sldMk cId="665312050" sldId="299"/>
            <ac:spMk id="9" creationId="{D5A73EE6-4F3F-49C6-B633-D1BEE8265566}"/>
          </ac:spMkLst>
        </pc:spChg>
        <pc:graphicFrameChg chg="mod modGraphic">
          <ac:chgData name="Dimitris" userId="90e6285b-8bf0-4064-a3a7-6e33c6ffe60c" providerId="ADAL" clId="{EC19661F-FDF8-4D74-B63D-22E801ADBC2A}" dt="2022-02-16T09:40:26.298" v="2250" actId="403"/>
          <ac:graphicFrameMkLst>
            <pc:docMk/>
            <pc:sldMk cId="665312050" sldId="299"/>
            <ac:graphicFrameMk id="6" creationId="{CEE0CD6D-D682-4DC6-B49E-7B225E706ECA}"/>
          </ac:graphicFrameMkLst>
        </pc:graphicFrameChg>
      </pc:sldChg>
      <pc:sldChg chg="addSp delSp modSp add mod ord">
        <pc:chgData name="Dimitris" userId="90e6285b-8bf0-4064-a3a7-6e33c6ffe60c" providerId="ADAL" clId="{EC19661F-FDF8-4D74-B63D-22E801ADBC2A}" dt="2022-02-16T13:01:36.243" v="3260" actId="20577"/>
        <pc:sldMkLst>
          <pc:docMk/>
          <pc:sldMk cId="3138447044" sldId="303"/>
        </pc:sldMkLst>
        <pc:spChg chg="del">
          <ac:chgData name="Dimitris" userId="90e6285b-8bf0-4064-a3a7-6e33c6ffe60c" providerId="ADAL" clId="{EC19661F-FDF8-4D74-B63D-22E801ADBC2A}" dt="2022-02-16T08:50:40.549" v="1481" actId="478"/>
          <ac:spMkLst>
            <pc:docMk/>
            <pc:sldMk cId="3138447044" sldId="303"/>
            <ac:spMk id="2" creationId="{00000000-0000-0000-0000-000000000000}"/>
          </ac:spMkLst>
        </pc:spChg>
        <pc:spChg chg="add del mod">
          <ac:chgData name="Dimitris" userId="90e6285b-8bf0-4064-a3a7-6e33c6ffe60c" providerId="ADAL" clId="{EC19661F-FDF8-4D74-B63D-22E801ADBC2A}" dt="2022-02-16T08:50:42.169" v="1482" actId="478"/>
          <ac:spMkLst>
            <pc:docMk/>
            <pc:sldMk cId="3138447044" sldId="303"/>
            <ac:spMk id="5" creationId="{FA5FF3FA-B504-49D4-B7AE-4A350788FFD0}"/>
          </ac:spMkLst>
        </pc:spChg>
        <pc:spChg chg="add del mod">
          <ac:chgData name="Dimitris" userId="90e6285b-8bf0-4064-a3a7-6e33c6ffe60c" providerId="ADAL" clId="{EC19661F-FDF8-4D74-B63D-22E801ADBC2A}" dt="2022-02-16T08:50:51.073" v="1484" actId="478"/>
          <ac:spMkLst>
            <pc:docMk/>
            <pc:sldMk cId="3138447044" sldId="303"/>
            <ac:spMk id="6" creationId="{6BF6B220-19F1-4968-B78B-E949C8399BC3}"/>
          </ac:spMkLst>
        </pc:spChg>
        <pc:spChg chg="add del mod">
          <ac:chgData name="Dimitris" userId="90e6285b-8bf0-4064-a3a7-6e33c6ffe60c" providerId="ADAL" clId="{EC19661F-FDF8-4D74-B63D-22E801ADBC2A}" dt="2022-02-16T08:59:19.027" v="1575"/>
          <ac:spMkLst>
            <pc:docMk/>
            <pc:sldMk cId="3138447044" sldId="303"/>
            <ac:spMk id="7" creationId="{F5BC8B7B-09AB-4FD6-B727-A941FCFD24C1}"/>
          </ac:spMkLst>
        </pc:spChg>
        <pc:spChg chg="add del mod">
          <ac:chgData name="Dimitris" userId="90e6285b-8bf0-4064-a3a7-6e33c6ffe60c" providerId="ADAL" clId="{EC19661F-FDF8-4D74-B63D-22E801ADBC2A}" dt="2022-02-16T13:00:29.989" v="3250" actId="478"/>
          <ac:spMkLst>
            <pc:docMk/>
            <pc:sldMk cId="3138447044" sldId="303"/>
            <ac:spMk id="9" creationId="{4D83A3B0-4ABD-4652-A07F-225E43AE09D0}"/>
          </ac:spMkLst>
        </pc:spChg>
        <pc:spChg chg="add del mod">
          <ac:chgData name="Dimitris" userId="90e6285b-8bf0-4064-a3a7-6e33c6ffe60c" providerId="ADAL" clId="{EC19661F-FDF8-4D74-B63D-22E801ADBC2A}" dt="2022-02-16T09:00:16.141" v="1592" actId="478"/>
          <ac:spMkLst>
            <pc:docMk/>
            <pc:sldMk cId="3138447044" sldId="303"/>
            <ac:spMk id="11" creationId="{56DD762B-F5E7-4F17-B122-815005BCA12E}"/>
          </ac:spMkLst>
        </pc:spChg>
        <pc:spChg chg="add del">
          <ac:chgData name="Dimitris" userId="90e6285b-8bf0-4064-a3a7-6e33c6ffe60c" providerId="ADAL" clId="{EC19661F-FDF8-4D74-B63D-22E801ADBC2A}" dt="2022-02-16T09:03:48.871" v="1745" actId="11529"/>
          <ac:spMkLst>
            <pc:docMk/>
            <pc:sldMk cId="3138447044" sldId="303"/>
            <ac:spMk id="12" creationId="{64F7B360-7331-4BC8-8EDE-1D089CAB9EF5}"/>
          </ac:spMkLst>
        </pc:spChg>
        <pc:spChg chg="mod ord">
          <ac:chgData name="Dimitris" userId="90e6285b-8bf0-4064-a3a7-6e33c6ffe60c" providerId="ADAL" clId="{EC19661F-FDF8-4D74-B63D-22E801ADBC2A}" dt="2022-02-16T13:01:05.605" v="3255" actId="1076"/>
          <ac:spMkLst>
            <pc:docMk/>
            <pc:sldMk cId="3138447044" sldId="303"/>
            <ac:spMk id="13" creationId="{F531ECC0-F381-4B68-BF59-C427A523ACA6}"/>
          </ac:spMkLst>
        </pc:spChg>
        <pc:spChg chg="add del mod ord">
          <ac:chgData name="Dimitris" userId="90e6285b-8bf0-4064-a3a7-6e33c6ffe60c" providerId="ADAL" clId="{EC19661F-FDF8-4D74-B63D-22E801ADBC2A}" dt="2022-02-16T09:06:00.232" v="1776" actId="478"/>
          <ac:spMkLst>
            <pc:docMk/>
            <pc:sldMk cId="3138447044" sldId="303"/>
            <ac:spMk id="14" creationId="{D42D75C6-4E86-4F5B-929E-BFA5D373B9ED}"/>
          </ac:spMkLst>
        </pc:spChg>
        <pc:spChg chg="add del mod">
          <ac:chgData name="Dimitris" userId="90e6285b-8bf0-4064-a3a7-6e33c6ffe60c" providerId="ADAL" clId="{EC19661F-FDF8-4D74-B63D-22E801ADBC2A}" dt="2022-02-16T09:06:24.760" v="1786" actId="478"/>
          <ac:spMkLst>
            <pc:docMk/>
            <pc:sldMk cId="3138447044" sldId="303"/>
            <ac:spMk id="15" creationId="{36341DDF-612F-4A0F-A32A-362D0503B2C8}"/>
          </ac:spMkLst>
        </pc:spChg>
        <pc:spChg chg="add mod ord">
          <ac:chgData name="Dimitris" userId="90e6285b-8bf0-4064-a3a7-6e33c6ffe60c" providerId="ADAL" clId="{EC19661F-FDF8-4D74-B63D-22E801ADBC2A}" dt="2022-02-16T13:01:05.605" v="3255" actId="1076"/>
          <ac:spMkLst>
            <pc:docMk/>
            <pc:sldMk cId="3138447044" sldId="303"/>
            <ac:spMk id="16" creationId="{905331D3-6F73-4964-8E35-3A9D4FD86EBB}"/>
          </ac:spMkLst>
        </pc:spChg>
        <pc:spChg chg="add mod ord">
          <ac:chgData name="Dimitris" userId="90e6285b-8bf0-4064-a3a7-6e33c6ffe60c" providerId="ADAL" clId="{EC19661F-FDF8-4D74-B63D-22E801ADBC2A}" dt="2022-02-16T13:01:05.605" v="3255" actId="1076"/>
          <ac:spMkLst>
            <pc:docMk/>
            <pc:sldMk cId="3138447044" sldId="303"/>
            <ac:spMk id="17" creationId="{F78ED3B0-FA6E-4DA3-A5E7-C3EA29276BA3}"/>
          </ac:spMkLst>
        </pc:spChg>
        <pc:spChg chg="add mod ord">
          <ac:chgData name="Dimitris" userId="90e6285b-8bf0-4064-a3a7-6e33c6ffe60c" providerId="ADAL" clId="{EC19661F-FDF8-4D74-B63D-22E801ADBC2A}" dt="2022-02-16T13:01:05.605" v="3255" actId="1076"/>
          <ac:spMkLst>
            <pc:docMk/>
            <pc:sldMk cId="3138447044" sldId="303"/>
            <ac:spMk id="18" creationId="{1CDAD590-AB14-4543-9D2A-698515AD37A3}"/>
          </ac:spMkLst>
        </pc:spChg>
        <pc:spChg chg="add mod">
          <ac:chgData name="Dimitris" userId="90e6285b-8bf0-4064-a3a7-6e33c6ffe60c" providerId="ADAL" clId="{EC19661F-FDF8-4D74-B63D-22E801ADBC2A}" dt="2022-02-16T13:01:05.605" v="3255" actId="1076"/>
          <ac:spMkLst>
            <pc:docMk/>
            <pc:sldMk cId="3138447044" sldId="303"/>
            <ac:spMk id="19" creationId="{5EC92829-46AC-4D33-A370-96DD400338EE}"/>
          </ac:spMkLst>
        </pc:spChg>
        <pc:spChg chg="add del">
          <ac:chgData name="Dimitris" userId="90e6285b-8bf0-4064-a3a7-6e33c6ffe60c" providerId="ADAL" clId="{EC19661F-FDF8-4D74-B63D-22E801ADBC2A}" dt="2022-02-16T09:16:54.783" v="1871" actId="22"/>
          <ac:spMkLst>
            <pc:docMk/>
            <pc:sldMk cId="3138447044" sldId="303"/>
            <ac:spMk id="21" creationId="{9285D07E-2F9F-4706-A888-E00945F4F58A}"/>
          </ac:spMkLst>
        </pc:spChg>
        <pc:spChg chg="add del">
          <ac:chgData name="Dimitris" userId="90e6285b-8bf0-4064-a3a7-6e33c6ffe60c" providerId="ADAL" clId="{EC19661F-FDF8-4D74-B63D-22E801ADBC2A}" dt="2022-02-16T09:17:00.360" v="1873" actId="22"/>
          <ac:spMkLst>
            <pc:docMk/>
            <pc:sldMk cId="3138447044" sldId="303"/>
            <ac:spMk id="23" creationId="{521009C1-04B4-452F-92FD-2F26175CD819}"/>
          </ac:spMkLst>
        </pc:spChg>
        <pc:spChg chg="add del mod">
          <ac:chgData name="Dimitris" userId="90e6285b-8bf0-4064-a3a7-6e33c6ffe60c" providerId="ADAL" clId="{EC19661F-FDF8-4D74-B63D-22E801ADBC2A}" dt="2022-02-16T13:00:15.847" v="3246"/>
          <ac:spMkLst>
            <pc:docMk/>
            <pc:sldMk cId="3138447044" sldId="303"/>
            <ac:spMk id="24" creationId="{CCC04777-BDA6-4312-941A-3ECD263823AD}"/>
          </ac:spMkLst>
        </pc:spChg>
        <pc:spChg chg="add mod">
          <ac:chgData name="Dimitris" userId="90e6285b-8bf0-4064-a3a7-6e33c6ffe60c" providerId="ADAL" clId="{EC19661F-FDF8-4D74-B63D-22E801ADBC2A}" dt="2022-02-16T13:01:36.243" v="3260" actId="20577"/>
          <ac:spMkLst>
            <pc:docMk/>
            <pc:sldMk cId="3138447044" sldId="303"/>
            <ac:spMk id="25" creationId="{2A5C035A-8B2D-491F-A26D-48B2C1473FBE}"/>
          </ac:spMkLst>
        </pc:spChg>
        <pc:picChg chg="del mod">
          <ac:chgData name="Dimitris" userId="90e6285b-8bf0-4064-a3a7-6e33c6ffe60c" providerId="ADAL" clId="{EC19661F-FDF8-4D74-B63D-22E801ADBC2A}" dt="2022-02-16T09:00:13.390" v="1591" actId="478"/>
          <ac:picMkLst>
            <pc:docMk/>
            <pc:sldMk cId="3138447044" sldId="303"/>
            <ac:picMk id="8" creationId="{650DC013-AEBB-492B-94DD-119B2DC0571D}"/>
          </ac:picMkLst>
        </pc:picChg>
      </pc:sldChg>
      <pc:sldChg chg="modSp mod">
        <pc:chgData name="Dimitris" userId="90e6285b-8bf0-4064-a3a7-6e33c6ffe60c" providerId="ADAL" clId="{EC19661F-FDF8-4D74-B63D-22E801ADBC2A}" dt="2022-02-16T11:16:14.341" v="2340" actId="1076"/>
        <pc:sldMkLst>
          <pc:docMk/>
          <pc:sldMk cId="2383880575" sldId="306"/>
        </pc:sldMkLst>
        <pc:grpChg chg="mod">
          <ac:chgData name="Dimitris" userId="90e6285b-8bf0-4064-a3a7-6e33c6ffe60c" providerId="ADAL" clId="{EC19661F-FDF8-4D74-B63D-22E801ADBC2A}" dt="2022-02-16T11:16:14.341" v="2340" actId="1076"/>
          <ac:grpSpMkLst>
            <pc:docMk/>
            <pc:sldMk cId="2383880575" sldId="306"/>
            <ac:grpSpMk id="20" creationId="{76D5BBBA-639C-4D98-98BD-839174DF5DA9}"/>
          </ac:grpSpMkLst>
        </pc:grpChg>
      </pc:sldChg>
      <pc:sldChg chg="addSp delSp modSp mod">
        <pc:chgData name="Dimitris" userId="90e6285b-8bf0-4064-a3a7-6e33c6ffe60c" providerId="ADAL" clId="{EC19661F-FDF8-4D74-B63D-22E801ADBC2A}" dt="2022-02-16T16:00:26.607" v="3979" actId="20577"/>
        <pc:sldMkLst>
          <pc:docMk/>
          <pc:sldMk cId="2661374998" sldId="307"/>
        </pc:sldMkLst>
        <pc:spChg chg="del mod">
          <ac:chgData name="Dimitris" userId="90e6285b-8bf0-4064-a3a7-6e33c6ffe60c" providerId="ADAL" clId="{EC19661F-FDF8-4D74-B63D-22E801ADBC2A}" dt="2022-02-16T12:12:36.751" v="2485" actId="478"/>
          <ac:spMkLst>
            <pc:docMk/>
            <pc:sldMk cId="2661374998" sldId="307"/>
            <ac:spMk id="2" creationId="{00000000-0000-0000-0000-000000000000}"/>
          </ac:spMkLst>
        </pc:spChg>
        <pc:spChg chg="mod">
          <ac:chgData name="Dimitris" userId="90e6285b-8bf0-4064-a3a7-6e33c6ffe60c" providerId="ADAL" clId="{EC19661F-FDF8-4D74-B63D-22E801ADBC2A}" dt="2022-02-16T16:00:26.607" v="3979" actId="20577"/>
          <ac:spMkLst>
            <pc:docMk/>
            <pc:sldMk cId="2661374998" sldId="307"/>
            <ac:spMk id="5" creationId="{D930E417-2537-497C-84FE-9F7FD528574F}"/>
          </ac:spMkLst>
        </pc:spChg>
        <pc:spChg chg="add del mod">
          <ac:chgData name="Dimitris" userId="90e6285b-8bf0-4064-a3a7-6e33c6ffe60c" providerId="ADAL" clId="{EC19661F-FDF8-4D74-B63D-22E801ADBC2A}" dt="2022-02-16T12:12:14.413" v="2478"/>
          <ac:spMkLst>
            <pc:docMk/>
            <pc:sldMk cId="2661374998" sldId="307"/>
            <ac:spMk id="7" creationId="{FA11582B-B42B-434B-9F69-1E30AB7B2EF1}"/>
          </ac:spMkLst>
        </pc:spChg>
        <pc:spChg chg="add mod">
          <ac:chgData name="Dimitris" userId="90e6285b-8bf0-4064-a3a7-6e33c6ffe60c" providerId="ADAL" clId="{EC19661F-FDF8-4D74-B63D-22E801ADBC2A}" dt="2022-02-16T13:31:45.709" v="3264" actId="113"/>
          <ac:spMkLst>
            <pc:docMk/>
            <pc:sldMk cId="2661374998" sldId="307"/>
            <ac:spMk id="8" creationId="{BC770D45-9FEC-45FE-A592-5C9522CCE653}"/>
          </ac:spMkLst>
        </pc:spChg>
        <pc:spChg chg="add del mod">
          <ac:chgData name="Dimitris" userId="90e6285b-8bf0-4064-a3a7-6e33c6ffe60c" providerId="ADAL" clId="{EC19661F-FDF8-4D74-B63D-22E801ADBC2A}" dt="2022-02-16T12:12:41.184" v="2486" actId="478"/>
          <ac:spMkLst>
            <pc:docMk/>
            <pc:sldMk cId="2661374998" sldId="307"/>
            <ac:spMk id="10" creationId="{1FE8E9EA-B585-4AEC-9358-AC2A5EE6971F}"/>
          </ac:spMkLst>
        </pc:spChg>
        <pc:graphicFrameChg chg="mod">
          <ac:chgData name="Dimitris" userId="90e6285b-8bf0-4064-a3a7-6e33c6ffe60c" providerId="ADAL" clId="{EC19661F-FDF8-4D74-B63D-22E801ADBC2A}" dt="2022-02-16T15:59:42.337" v="3967"/>
          <ac:graphicFrameMkLst>
            <pc:docMk/>
            <pc:sldMk cId="2661374998" sldId="307"/>
            <ac:graphicFrameMk id="6" creationId="{6FE55D4D-C55D-4616-9B43-B93423A21090}"/>
          </ac:graphicFrameMkLst>
        </pc:graphicFrameChg>
      </pc:sldChg>
      <pc:sldChg chg="addSp modSp mod">
        <pc:chgData name="Dimitris" userId="90e6285b-8bf0-4064-a3a7-6e33c6ffe60c" providerId="ADAL" clId="{EC19661F-FDF8-4D74-B63D-22E801ADBC2A}" dt="2022-02-16T16:15:53.572" v="4190" actId="20577"/>
        <pc:sldMkLst>
          <pc:docMk/>
          <pc:sldMk cId="609678313" sldId="308"/>
        </pc:sldMkLst>
        <pc:spChg chg="mod">
          <ac:chgData name="Dimitris" userId="90e6285b-8bf0-4064-a3a7-6e33c6ffe60c" providerId="ADAL" clId="{EC19661F-FDF8-4D74-B63D-22E801ADBC2A}" dt="2022-02-16T16:15:53.572" v="4190" actId="20577"/>
          <ac:spMkLst>
            <pc:docMk/>
            <pc:sldMk cId="609678313" sldId="308"/>
            <ac:spMk id="5" creationId="{C57EF4B0-655B-45CB-BE82-1ACA659E5908}"/>
          </ac:spMkLst>
        </pc:spChg>
        <pc:spChg chg="add mod">
          <ac:chgData name="Dimitris" userId="90e6285b-8bf0-4064-a3a7-6e33c6ffe60c" providerId="ADAL" clId="{EC19661F-FDF8-4D74-B63D-22E801ADBC2A}" dt="2022-02-16T16:07:46.600" v="4080" actId="1076"/>
          <ac:spMkLst>
            <pc:docMk/>
            <pc:sldMk cId="609678313" sldId="308"/>
            <ac:spMk id="6" creationId="{66DD6530-3E49-45EF-AAE0-AC54588D8669}"/>
          </ac:spMkLst>
        </pc:spChg>
        <pc:spChg chg="mod">
          <ac:chgData name="Dimitris" userId="90e6285b-8bf0-4064-a3a7-6e33c6ffe60c" providerId="ADAL" clId="{EC19661F-FDF8-4D74-B63D-22E801ADBC2A}" dt="2022-02-16T16:03:28.429" v="3999" actId="17032"/>
          <ac:spMkLst>
            <pc:docMk/>
            <pc:sldMk cId="609678313" sldId="308"/>
            <ac:spMk id="8" creationId="{DFFC5EB8-437A-4277-A91B-0DA67780FA3F}"/>
          </ac:spMkLst>
        </pc:spChg>
        <pc:spChg chg="mod">
          <ac:chgData name="Dimitris" userId="90e6285b-8bf0-4064-a3a7-6e33c6ffe60c" providerId="ADAL" clId="{EC19661F-FDF8-4D74-B63D-22E801ADBC2A}" dt="2022-02-16T16:03:28.429" v="3999" actId="17032"/>
          <ac:spMkLst>
            <pc:docMk/>
            <pc:sldMk cId="609678313" sldId="308"/>
            <ac:spMk id="9" creationId="{36B25512-A232-4AB3-A33A-15EDD7767214}"/>
          </ac:spMkLst>
        </pc:spChg>
        <pc:spChg chg="mod">
          <ac:chgData name="Dimitris" userId="90e6285b-8bf0-4064-a3a7-6e33c6ffe60c" providerId="ADAL" clId="{EC19661F-FDF8-4D74-B63D-22E801ADBC2A}" dt="2022-02-16T16:03:28.429" v="3999" actId="17032"/>
          <ac:spMkLst>
            <pc:docMk/>
            <pc:sldMk cId="609678313" sldId="308"/>
            <ac:spMk id="10" creationId="{3211523B-EC7F-46A9-BF3F-B83ACE5CFDC8}"/>
          </ac:spMkLst>
        </pc:spChg>
        <pc:spChg chg="mod">
          <ac:chgData name="Dimitris" userId="90e6285b-8bf0-4064-a3a7-6e33c6ffe60c" providerId="ADAL" clId="{EC19661F-FDF8-4D74-B63D-22E801ADBC2A}" dt="2022-02-16T16:03:28.429" v="3999" actId="17032"/>
          <ac:spMkLst>
            <pc:docMk/>
            <pc:sldMk cId="609678313" sldId="308"/>
            <ac:spMk id="11" creationId="{3A075817-917D-4779-A2AF-F490005C493A}"/>
          </ac:spMkLst>
        </pc:spChg>
        <pc:spChg chg="mod">
          <ac:chgData name="Dimitris" userId="90e6285b-8bf0-4064-a3a7-6e33c6ffe60c" providerId="ADAL" clId="{EC19661F-FDF8-4D74-B63D-22E801ADBC2A}" dt="2022-02-16T16:07:26.807" v="4076" actId="403"/>
          <ac:spMkLst>
            <pc:docMk/>
            <pc:sldMk cId="609678313" sldId="308"/>
            <ac:spMk id="12" creationId="{2DF21320-15E8-4028-BAFD-2731A849BE69}"/>
          </ac:spMkLst>
        </pc:spChg>
        <pc:grpChg chg="add mod">
          <ac:chgData name="Dimitris" userId="90e6285b-8bf0-4064-a3a7-6e33c6ffe60c" providerId="ADAL" clId="{EC19661F-FDF8-4D74-B63D-22E801ADBC2A}" dt="2022-02-16T16:07:34.776" v="4077" actId="14100"/>
          <ac:grpSpMkLst>
            <pc:docMk/>
            <pc:sldMk cId="609678313" sldId="308"/>
            <ac:grpSpMk id="7" creationId="{C86EC24D-69E9-45A6-B189-AA6F320D8856}"/>
          </ac:grpSpMkLst>
        </pc:grpChg>
        <pc:cxnChg chg="add mod ord">
          <ac:chgData name="Dimitris" userId="90e6285b-8bf0-4064-a3a7-6e33c6ffe60c" providerId="ADAL" clId="{EC19661F-FDF8-4D74-B63D-22E801ADBC2A}" dt="2022-02-16T16:09:05.349" v="4083" actId="14100"/>
          <ac:cxnSpMkLst>
            <pc:docMk/>
            <pc:sldMk cId="609678313" sldId="308"/>
            <ac:cxnSpMk id="13" creationId="{69302A4C-54C7-4E9C-B46B-00C5A1F70403}"/>
          </ac:cxnSpMkLst>
        </pc:cxnChg>
      </pc:sldChg>
      <pc:sldChg chg="addSp delSp modSp mod">
        <pc:chgData name="Dimitris" userId="90e6285b-8bf0-4064-a3a7-6e33c6ffe60c" providerId="ADAL" clId="{EC19661F-FDF8-4D74-B63D-22E801ADBC2A}" dt="2022-02-16T16:19:05.147" v="4241" actId="1076"/>
        <pc:sldMkLst>
          <pc:docMk/>
          <pc:sldMk cId="3596719628" sldId="309"/>
        </pc:sldMkLst>
        <pc:spChg chg="del mod">
          <ac:chgData name="Dimitris" userId="90e6285b-8bf0-4064-a3a7-6e33c6ffe60c" providerId="ADAL" clId="{EC19661F-FDF8-4D74-B63D-22E801ADBC2A}" dt="2022-02-16T12:13:55.522" v="2506" actId="478"/>
          <ac:spMkLst>
            <pc:docMk/>
            <pc:sldMk cId="3596719628" sldId="309"/>
            <ac:spMk id="2" creationId="{00000000-0000-0000-0000-000000000000}"/>
          </ac:spMkLst>
        </pc:spChg>
        <pc:spChg chg="mod">
          <ac:chgData name="Dimitris" userId="90e6285b-8bf0-4064-a3a7-6e33c6ffe60c" providerId="ADAL" clId="{EC19661F-FDF8-4D74-B63D-22E801ADBC2A}" dt="2022-02-16T16:18:57.712" v="4240" actId="403"/>
          <ac:spMkLst>
            <pc:docMk/>
            <pc:sldMk cId="3596719628" sldId="309"/>
            <ac:spMk id="7" creationId="{6E432A6D-2E0F-4E08-8FBD-7484487CD6FC}"/>
          </ac:spMkLst>
        </pc:spChg>
        <pc:spChg chg="add mod">
          <ac:chgData name="Dimitris" userId="90e6285b-8bf0-4064-a3a7-6e33c6ffe60c" providerId="ADAL" clId="{EC19661F-FDF8-4D74-B63D-22E801ADBC2A}" dt="2022-02-16T13:31:53.591" v="3268" actId="113"/>
          <ac:spMkLst>
            <pc:docMk/>
            <pc:sldMk cId="3596719628" sldId="309"/>
            <ac:spMk id="8" creationId="{BBF9027A-0B6D-4480-9BC8-AB81D2BF7100}"/>
          </ac:spMkLst>
        </pc:spChg>
        <pc:spChg chg="add del mod">
          <ac:chgData name="Dimitris" userId="90e6285b-8bf0-4064-a3a7-6e33c6ffe60c" providerId="ADAL" clId="{EC19661F-FDF8-4D74-B63D-22E801ADBC2A}" dt="2022-02-16T12:14:00.373" v="2507" actId="478"/>
          <ac:spMkLst>
            <pc:docMk/>
            <pc:sldMk cId="3596719628" sldId="309"/>
            <ac:spMk id="9" creationId="{B4DFCA26-4670-4F5C-BB73-63098EC3B5C7}"/>
          </ac:spMkLst>
        </pc:spChg>
        <pc:picChg chg="mod">
          <ac:chgData name="Dimitris" userId="90e6285b-8bf0-4064-a3a7-6e33c6ffe60c" providerId="ADAL" clId="{EC19661F-FDF8-4D74-B63D-22E801ADBC2A}" dt="2022-02-16T16:19:05.147" v="4241" actId="1076"/>
          <ac:picMkLst>
            <pc:docMk/>
            <pc:sldMk cId="3596719628" sldId="309"/>
            <ac:picMk id="19" creationId="{4C9A7A9E-041B-4A51-8AC1-B7551E6C6C42}"/>
          </ac:picMkLst>
        </pc:picChg>
      </pc:sldChg>
      <pc:sldChg chg="addSp delSp modSp mod">
        <pc:chgData name="Dimitris" userId="90e6285b-8bf0-4064-a3a7-6e33c6ffe60c" providerId="ADAL" clId="{EC19661F-FDF8-4D74-B63D-22E801ADBC2A}" dt="2022-02-16T15:44:22.068" v="3842" actId="14100"/>
        <pc:sldMkLst>
          <pc:docMk/>
          <pc:sldMk cId="1337799987" sldId="310"/>
        </pc:sldMkLst>
        <pc:spChg chg="del">
          <ac:chgData name="Dimitris" userId="90e6285b-8bf0-4064-a3a7-6e33c6ffe60c" providerId="ADAL" clId="{EC19661F-FDF8-4D74-B63D-22E801ADBC2A}" dt="2022-02-16T12:12:52.748" v="2489" actId="478"/>
          <ac:spMkLst>
            <pc:docMk/>
            <pc:sldMk cId="1337799987" sldId="310"/>
            <ac:spMk id="2" creationId="{00000000-0000-0000-0000-000000000000}"/>
          </ac:spMkLst>
        </pc:spChg>
        <pc:spChg chg="mod">
          <ac:chgData name="Dimitris" userId="90e6285b-8bf0-4064-a3a7-6e33c6ffe60c" providerId="ADAL" clId="{EC19661F-FDF8-4D74-B63D-22E801ADBC2A}" dt="2022-02-16T15:44:22.068" v="3842" actId="14100"/>
          <ac:spMkLst>
            <pc:docMk/>
            <pc:sldMk cId="1337799987" sldId="310"/>
            <ac:spMk id="5" creationId="{D930E417-2537-497C-84FE-9F7FD528574F}"/>
          </ac:spMkLst>
        </pc:spChg>
        <pc:spChg chg="add del mod">
          <ac:chgData name="Dimitris" userId="90e6285b-8bf0-4064-a3a7-6e33c6ffe60c" providerId="ADAL" clId="{EC19661F-FDF8-4D74-B63D-22E801ADBC2A}" dt="2022-02-16T12:12:50.258" v="2488"/>
          <ac:spMkLst>
            <pc:docMk/>
            <pc:sldMk cId="1337799987" sldId="310"/>
            <ac:spMk id="6" creationId="{3544E8DE-8BA7-4318-80C8-0BF52E3B408C}"/>
          </ac:spMkLst>
        </pc:spChg>
        <pc:spChg chg="add del mod">
          <ac:chgData name="Dimitris" userId="90e6285b-8bf0-4064-a3a7-6e33c6ffe60c" providerId="ADAL" clId="{EC19661F-FDF8-4D74-B63D-22E801ADBC2A}" dt="2022-02-16T12:12:55.903" v="2490" actId="478"/>
          <ac:spMkLst>
            <pc:docMk/>
            <pc:sldMk cId="1337799987" sldId="310"/>
            <ac:spMk id="8" creationId="{BB214542-4C37-4A4D-8B25-73318A3D91E5}"/>
          </ac:spMkLst>
        </pc:spChg>
        <pc:spChg chg="add mod">
          <ac:chgData name="Dimitris" userId="90e6285b-8bf0-4064-a3a7-6e33c6ffe60c" providerId="ADAL" clId="{EC19661F-FDF8-4D74-B63D-22E801ADBC2A}" dt="2022-02-16T13:31:49.750" v="3266" actId="113"/>
          <ac:spMkLst>
            <pc:docMk/>
            <pc:sldMk cId="1337799987" sldId="310"/>
            <ac:spMk id="9" creationId="{ABC705EA-CAAE-4A2C-95B4-9A9F843D97A5}"/>
          </ac:spMkLst>
        </pc:spChg>
      </pc:sldChg>
      <pc:sldChg chg="addSp delSp modSp mod">
        <pc:chgData name="Dimitris" userId="90e6285b-8bf0-4064-a3a7-6e33c6ffe60c" providerId="ADAL" clId="{EC19661F-FDF8-4D74-B63D-22E801ADBC2A}" dt="2022-02-16T16:39:47.253" v="4439" actId="1076"/>
        <pc:sldMkLst>
          <pc:docMk/>
          <pc:sldMk cId="782028765" sldId="311"/>
        </pc:sldMkLst>
        <pc:spChg chg="add del mod">
          <ac:chgData name="Dimitris" userId="90e6285b-8bf0-4064-a3a7-6e33c6ffe60c" providerId="ADAL" clId="{EC19661F-FDF8-4D74-B63D-22E801ADBC2A}" dt="2022-02-16T12:14:42.223" v="2516" actId="478"/>
          <ac:spMkLst>
            <pc:docMk/>
            <pc:sldMk cId="782028765" sldId="311"/>
            <ac:spMk id="3" creationId="{E197F2B5-63CD-4D98-85DF-2687E83F1C2B}"/>
          </ac:spMkLst>
        </pc:spChg>
        <pc:spChg chg="mod">
          <ac:chgData name="Dimitris" userId="90e6285b-8bf0-4064-a3a7-6e33c6ffe60c" providerId="ADAL" clId="{EC19661F-FDF8-4D74-B63D-22E801ADBC2A}" dt="2022-02-16T16:39:47.253" v="4439" actId="1076"/>
          <ac:spMkLst>
            <pc:docMk/>
            <pc:sldMk cId="782028765" sldId="311"/>
            <ac:spMk id="5" creationId="{C57EF4B0-655B-45CB-BE82-1ACA659E5908}"/>
          </ac:spMkLst>
        </pc:spChg>
        <pc:spChg chg="add mod">
          <ac:chgData name="Dimitris" userId="90e6285b-8bf0-4064-a3a7-6e33c6ffe60c" providerId="ADAL" clId="{EC19661F-FDF8-4D74-B63D-22E801ADBC2A}" dt="2022-02-16T12:14:36.703" v="2514" actId="20577"/>
          <ac:spMkLst>
            <pc:docMk/>
            <pc:sldMk cId="782028765" sldId="311"/>
            <ac:spMk id="6" creationId="{6C0B0978-5984-4C99-AB4C-E227B190641E}"/>
          </ac:spMkLst>
        </pc:spChg>
        <pc:spChg chg="del mod">
          <ac:chgData name="Dimitris" userId="90e6285b-8bf0-4064-a3a7-6e33c6ffe60c" providerId="ADAL" clId="{EC19661F-FDF8-4D74-B63D-22E801ADBC2A}" dt="2022-02-16T12:14:39.323" v="2515" actId="478"/>
          <ac:spMkLst>
            <pc:docMk/>
            <pc:sldMk cId="782028765" sldId="311"/>
            <ac:spMk id="9" creationId="{E56935AD-8F6B-4A02-96A3-7DBD022EBE92}"/>
          </ac:spMkLst>
        </pc:spChg>
      </pc:sldChg>
      <pc:sldChg chg="addSp delSp modSp mod">
        <pc:chgData name="Dimitris" userId="90e6285b-8bf0-4064-a3a7-6e33c6ffe60c" providerId="ADAL" clId="{EC19661F-FDF8-4D74-B63D-22E801ADBC2A}" dt="2022-02-16T16:46:27.739" v="4689" actId="1076"/>
        <pc:sldMkLst>
          <pc:docMk/>
          <pc:sldMk cId="2446570420" sldId="312"/>
        </pc:sldMkLst>
        <pc:spChg chg="del mod">
          <ac:chgData name="Dimitris" userId="90e6285b-8bf0-4064-a3a7-6e33c6ffe60c" providerId="ADAL" clId="{EC19661F-FDF8-4D74-B63D-22E801ADBC2A}" dt="2022-02-16T12:15:07.749" v="2522" actId="478"/>
          <ac:spMkLst>
            <pc:docMk/>
            <pc:sldMk cId="2446570420" sldId="312"/>
            <ac:spMk id="2" creationId="{00000000-0000-0000-0000-000000000000}"/>
          </ac:spMkLst>
        </pc:spChg>
        <pc:spChg chg="mod">
          <ac:chgData name="Dimitris" userId="90e6285b-8bf0-4064-a3a7-6e33c6ffe60c" providerId="ADAL" clId="{EC19661F-FDF8-4D74-B63D-22E801ADBC2A}" dt="2022-02-16T16:46:27.739" v="4689" actId="1076"/>
          <ac:spMkLst>
            <pc:docMk/>
            <pc:sldMk cId="2446570420" sldId="312"/>
            <ac:spMk id="5" creationId="{D930E417-2537-497C-84FE-9F7FD528574F}"/>
          </ac:spMkLst>
        </pc:spChg>
        <pc:spChg chg="mod">
          <ac:chgData name="Dimitris" userId="90e6285b-8bf0-4064-a3a7-6e33c6ffe60c" providerId="ADAL" clId="{EC19661F-FDF8-4D74-B63D-22E801ADBC2A}" dt="2022-02-16T16:46:27.739" v="4689" actId="1076"/>
          <ac:spMkLst>
            <pc:docMk/>
            <pc:sldMk cId="2446570420" sldId="312"/>
            <ac:spMk id="6" creationId="{A5E35EC0-8B19-49FE-916F-CBAFD11DDED9}"/>
          </ac:spMkLst>
        </pc:spChg>
        <pc:spChg chg="add mod">
          <ac:chgData name="Dimitris" userId="90e6285b-8bf0-4064-a3a7-6e33c6ffe60c" providerId="ADAL" clId="{EC19661F-FDF8-4D74-B63D-22E801ADBC2A}" dt="2022-02-16T13:31:59.261" v="3270" actId="113"/>
          <ac:spMkLst>
            <pc:docMk/>
            <pc:sldMk cId="2446570420" sldId="312"/>
            <ac:spMk id="7" creationId="{9C41F18D-7EE1-4192-9C9B-AD128F42C179}"/>
          </ac:spMkLst>
        </pc:spChg>
        <pc:spChg chg="add del mod">
          <ac:chgData name="Dimitris" userId="90e6285b-8bf0-4064-a3a7-6e33c6ffe60c" providerId="ADAL" clId="{EC19661F-FDF8-4D74-B63D-22E801ADBC2A}" dt="2022-02-16T12:15:09.456" v="2523" actId="478"/>
          <ac:spMkLst>
            <pc:docMk/>
            <pc:sldMk cId="2446570420" sldId="312"/>
            <ac:spMk id="9" creationId="{CDD5E6D3-7890-4268-AE38-54E39D4D29AC}"/>
          </ac:spMkLst>
        </pc:spChg>
      </pc:sldChg>
      <pc:sldChg chg="addSp delSp modSp mod ord">
        <pc:chgData name="Dimitris" userId="90e6285b-8bf0-4064-a3a7-6e33c6ffe60c" providerId="ADAL" clId="{EC19661F-FDF8-4D74-B63D-22E801ADBC2A}" dt="2022-02-16T16:55:01.853" v="4753" actId="20577"/>
        <pc:sldMkLst>
          <pc:docMk/>
          <pc:sldMk cId="2662122520" sldId="313"/>
        </pc:sldMkLst>
        <pc:spChg chg="del mod">
          <ac:chgData name="Dimitris" userId="90e6285b-8bf0-4064-a3a7-6e33c6ffe60c" providerId="ADAL" clId="{EC19661F-FDF8-4D74-B63D-22E801ADBC2A}" dt="2022-02-16T12:16:41.481" v="2541" actId="478"/>
          <ac:spMkLst>
            <pc:docMk/>
            <pc:sldMk cId="2662122520" sldId="313"/>
            <ac:spMk id="2" creationId="{00000000-0000-0000-0000-000000000000}"/>
          </ac:spMkLst>
        </pc:spChg>
        <pc:spChg chg="add del mod">
          <ac:chgData name="Dimitris" userId="90e6285b-8bf0-4064-a3a7-6e33c6ffe60c" providerId="ADAL" clId="{EC19661F-FDF8-4D74-B63D-22E801ADBC2A}" dt="2022-02-16T16:49:45.140" v="4745" actId="20577"/>
          <ac:spMkLst>
            <pc:docMk/>
            <pc:sldMk cId="2662122520" sldId="313"/>
            <ac:spMk id="6" creationId="{8D20EF2B-F893-4E06-A9CA-2610A56A7396}"/>
          </ac:spMkLst>
        </pc:spChg>
        <pc:spChg chg="add del mod">
          <ac:chgData name="Dimitris" userId="90e6285b-8bf0-4064-a3a7-6e33c6ffe60c" providerId="ADAL" clId="{EC19661F-FDF8-4D74-B63D-22E801ADBC2A}" dt="2022-02-16T12:16:45.299" v="2542" actId="478"/>
          <ac:spMkLst>
            <pc:docMk/>
            <pc:sldMk cId="2662122520" sldId="313"/>
            <ac:spMk id="7" creationId="{B46DB7B1-FDB5-4447-A4F7-963D3CB655B8}"/>
          </ac:spMkLst>
        </pc:spChg>
        <pc:spChg chg="mod">
          <ac:chgData name="Dimitris" userId="90e6285b-8bf0-4064-a3a7-6e33c6ffe60c" providerId="ADAL" clId="{EC19661F-FDF8-4D74-B63D-22E801ADBC2A}" dt="2022-02-16T16:55:01.853" v="4753" actId="20577"/>
          <ac:spMkLst>
            <pc:docMk/>
            <pc:sldMk cId="2662122520" sldId="313"/>
            <ac:spMk id="10" creationId="{E665741C-A222-4D0C-BF19-33B1D4B78320}"/>
          </ac:spMkLst>
        </pc:spChg>
      </pc:sldChg>
      <pc:sldChg chg="addSp delSp modSp mod">
        <pc:chgData name="Dimitris" userId="90e6285b-8bf0-4064-a3a7-6e33c6ffe60c" providerId="ADAL" clId="{EC19661F-FDF8-4D74-B63D-22E801ADBC2A}" dt="2022-02-16T17:01:18.836" v="4791" actId="1076"/>
        <pc:sldMkLst>
          <pc:docMk/>
          <pc:sldMk cId="3398060597" sldId="314"/>
        </pc:sldMkLst>
        <pc:spChg chg="del mod">
          <ac:chgData name="Dimitris" userId="90e6285b-8bf0-4064-a3a7-6e33c6ffe60c" providerId="ADAL" clId="{EC19661F-FDF8-4D74-B63D-22E801ADBC2A}" dt="2022-02-16T12:50:03.141" v="3084" actId="478"/>
          <ac:spMkLst>
            <pc:docMk/>
            <pc:sldMk cId="3398060597" sldId="314"/>
            <ac:spMk id="2" creationId="{00000000-0000-0000-0000-000000000000}"/>
          </ac:spMkLst>
        </pc:spChg>
        <pc:spChg chg="add del mod">
          <ac:chgData name="Dimitris" userId="90e6285b-8bf0-4064-a3a7-6e33c6ffe60c" providerId="ADAL" clId="{EC19661F-FDF8-4D74-B63D-22E801ADBC2A}" dt="2022-02-16T12:50:05.613" v="3085" actId="478"/>
          <ac:spMkLst>
            <pc:docMk/>
            <pc:sldMk cId="3398060597" sldId="314"/>
            <ac:spMk id="6" creationId="{3D7F3134-7B73-4294-BBF5-9ECB18685F77}"/>
          </ac:spMkLst>
        </pc:spChg>
        <pc:spChg chg="mod">
          <ac:chgData name="Dimitris" userId="90e6285b-8bf0-4064-a3a7-6e33c6ffe60c" providerId="ADAL" clId="{EC19661F-FDF8-4D74-B63D-22E801ADBC2A}" dt="2022-02-16T17:00:46.488" v="4785" actId="1076"/>
          <ac:spMkLst>
            <pc:docMk/>
            <pc:sldMk cId="3398060597" sldId="314"/>
            <ac:spMk id="8" creationId="{2C96207A-2242-4315-BB68-01C766132BFE}"/>
          </ac:spMkLst>
        </pc:spChg>
        <pc:spChg chg="mod">
          <ac:chgData name="Dimitris" userId="90e6285b-8bf0-4064-a3a7-6e33c6ffe60c" providerId="ADAL" clId="{EC19661F-FDF8-4D74-B63D-22E801ADBC2A}" dt="2022-02-16T17:01:18.836" v="4791" actId="1076"/>
          <ac:spMkLst>
            <pc:docMk/>
            <pc:sldMk cId="3398060597" sldId="314"/>
            <ac:spMk id="10" creationId="{E665741C-A222-4D0C-BF19-33B1D4B78320}"/>
          </ac:spMkLst>
        </pc:spChg>
        <pc:spChg chg="mod">
          <ac:chgData name="Dimitris" userId="90e6285b-8bf0-4064-a3a7-6e33c6ffe60c" providerId="ADAL" clId="{EC19661F-FDF8-4D74-B63D-22E801ADBC2A}" dt="2022-02-16T17:00:46.488" v="4785" actId="1076"/>
          <ac:spMkLst>
            <pc:docMk/>
            <pc:sldMk cId="3398060597" sldId="314"/>
            <ac:spMk id="12" creationId="{58669BC6-1413-4274-8E22-B609646AB385}"/>
          </ac:spMkLst>
        </pc:spChg>
        <pc:spChg chg="mod">
          <ac:chgData name="Dimitris" userId="90e6285b-8bf0-4064-a3a7-6e33c6ffe60c" providerId="ADAL" clId="{EC19661F-FDF8-4D74-B63D-22E801ADBC2A}" dt="2022-02-16T17:00:46.488" v="4785" actId="1076"/>
          <ac:spMkLst>
            <pc:docMk/>
            <pc:sldMk cId="3398060597" sldId="314"/>
            <ac:spMk id="13" creationId="{371178AB-A561-48C2-804E-8E8FC71896FA}"/>
          </ac:spMkLst>
        </pc:spChg>
        <pc:spChg chg="mod">
          <ac:chgData name="Dimitris" userId="90e6285b-8bf0-4064-a3a7-6e33c6ffe60c" providerId="ADAL" clId="{EC19661F-FDF8-4D74-B63D-22E801ADBC2A}" dt="2022-02-16T17:00:46.488" v="4785" actId="1076"/>
          <ac:spMkLst>
            <pc:docMk/>
            <pc:sldMk cId="3398060597" sldId="314"/>
            <ac:spMk id="14" creationId="{B4FDD32A-7455-4462-A204-C0FA56983CCD}"/>
          </ac:spMkLst>
        </pc:spChg>
        <pc:spChg chg="add mod">
          <ac:chgData name="Dimitris" userId="90e6285b-8bf0-4064-a3a7-6e33c6ffe60c" providerId="ADAL" clId="{EC19661F-FDF8-4D74-B63D-22E801ADBC2A}" dt="2022-02-16T16:59:42.892" v="4778" actId="1076"/>
          <ac:spMkLst>
            <pc:docMk/>
            <pc:sldMk cId="3398060597" sldId="314"/>
            <ac:spMk id="15" creationId="{719594B9-F880-4E4E-ACD4-715E64FE46A9}"/>
          </ac:spMkLst>
        </pc:spChg>
        <pc:spChg chg="add del mod">
          <ac:chgData name="Dimitris" userId="90e6285b-8bf0-4064-a3a7-6e33c6ffe60c" providerId="ADAL" clId="{EC19661F-FDF8-4D74-B63D-22E801ADBC2A}" dt="2022-02-16T16:58:40.021" v="4762"/>
          <ac:spMkLst>
            <pc:docMk/>
            <pc:sldMk cId="3398060597" sldId="314"/>
            <ac:spMk id="16" creationId="{A4F5909B-A5BB-4936-BCA7-B23DD7585341}"/>
          </ac:spMkLst>
        </pc:spChg>
        <pc:spChg chg="add mod ord">
          <ac:chgData name="Dimitris" userId="90e6285b-8bf0-4064-a3a7-6e33c6ffe60c" providerId="ADAL" clId="{EC19661F-FDF8-4D74-B63D-22E801ADBC2A}" dt="2022-02-16T17:01:18.836" v="4791" actId="1076"/>
          <ac:spMkLst>
            <pc:docMk/>
            <pc:sldMk cId="3398060597" sldId="314"/>
            <ac:spMk id="17" creationId="{5BEDE265-99FF-4526-8461-0D8D2F50BD4B}"/>
          </ac:spMkLst>
        </pc:spChg>
        <pc:picChg chg="mod">
          <ac:chgData name="Dimitris" userId="90e6285b-8bf0-4064-a3a7-6e33c6ffe60c" providerId="ADAL" clId="{EC19661F-FDF8-4D74-B63D-22E801ADBC2A}" dt="2022-02-16T17:00:46.488" v="4785" actId="1076"/>
          <ac:picMkLst>
            <pc:docMk/>
            <pc:sldMk cId="3398060597" sldId="314"/>
            <ac:picMk id="11" creationId="{0A576C6B-02AB-45E7-A972-85E4651D726A}"/>
          </ac:picMkLst>
        </pc:picChg>
      </pc:sldChg>
      <pc:sldChg chg="addSp delSp modSp mod">
        <pc:chgData name="Dimitris" userId="90e6285b-8bf0-4064-a3a7-6e33c6ffe60c" providerId="ADAL" clId="{EC19661F-FDF8-4D74-B63D-22E801ADBC2A}" dt="2022-02-16T12:52:44.784" v="3116" actId="478"/>
        <pc:sldMkLst>
          <pc:docMk/>
          <pc:sldMk cId="2975762113" sldId="315"/>
        </pc:sldMkLst>
        <pc:spChg chg="del mod">
          <ac:chgData name="Dimitris" userId="90e6285b-8bf0-4064-a3a7-6e33c6ffe60c" providerId="ADAL" clId="{EC19661F-FDF8-4D74-B63D-22E801ADBC2A}" dt="2022-02-16T12:52:41.048" v="3115" actId="478"/>
          <ac:spMkLst>
            <pc:docMk/>
            <pc:sldMk cId="2975762113" sldId="315"/>
            <ac:spMk id="2" creationId="{00000000-0000-0000-0000-000000000000}"/>
          </ac:spMkLst>
        </pc:spChg>
        <pc:spChg chg="add del mod">
          <ac:chgData name="Dimitris" userId="90e6285b-8bf0-4064-a3a7-6e33c6ffe60c" providerId="ADAL" clId="{EC19661F-FDF8-4D74-B63D-22E801ADBC2A}" dt="2022-02-16T12:52:44.784" v="3116" actId="478"/>
          <ac:spMkLst>
            <pc:docMk/>
            <pc:sldMk cId="2975762113" sldId="315"/>
            <ac:spMk id="6" creationId="{73E967DE-AB66-4F7D-A2A4-8C6B68DF5819}"/>
          </ac:spMkLst>
        </pc:spChg>
        <pc:spChg chg="mod">
          <ac:chgData name="Dimitris" userId="90e6285b-8bf0-4064-a3a7-6e33c6ffe60c" providerId="ADAL" clId="{EC19661F-FDF8-4D74-B63D-22E801ADBC2A}" dt="2022-02-16T12:52:22.303" v="3112" actId="1076"/>
          <ac:spMkLst>
            <pc:docMk/>
            <pc:sldMk cId="2975762113" sldId="315"/>
            <ac:spMk id="10" creationId="{E665741C-A222-4D0C-BF19-33B1D4B78320}"/>
          </ac:spMkLst>
        </pc:spChg>
        <pc:spChg chg="add mod">
          <ac:chgData name="Dimitris" userId="90e6285b-8bf0-4064-a3a7-6e33c6ffe60c" providerId="ADAL" clId="{EC19661F-FDF8-4D74-B63D-22E801ADBC2A}" dt="2022-02-16T12:52:37.490" v="3114"/>
          <ac:spMkLst>
            <pc:docMk/>
            <pc:sldMk cId="2975762113" sldId="315"/>
            <ac:spMk id="11" creationId="{44EEF0A8-52B2-4832-95AC-D6C9863431F1}"/>
          </ac:spMkLst>
        </pc:spChg>
      </pc:sldChg>
      <pc:sldChg chg="addSp delSp modSp mod">
        <pc:chgData name="Dimitris" userId="90e6285b-8bf0-4064-a3a7-6e33c6ffe60c" providerId="ADAL" clId="{EC19661F-FDF8-4D74-B63D-22E801ADBC2A}" dt="2022-02-16T12:56:24.203" v="3157" actId="1076"/>
        <pc:sldMkLst>
          <pc:docMk/>
          <pc:sldMk cId="905055339" sldId="316"/>
        </pc:sldMkLst>
        <pc:spChg chg="del mod">
          <ac:chgData name="Dimitris" userId="90e6285b-8bf0-4064-a3a7-6e33c6ffe60c" providerId="ADAL" clId="{EC19661F-FDF8-4D74-B63D-22E801ADBC2A}" dt="2022-02-16T12:53:07.316" v="3120" actId="478"/>
          <ac:spMkLst>
            <pc:docMk/>
            <pc:sldMk cId="905055339" sldId="316"/>
            <ac:spMk id="2" creationId="{00000000-0000-0000-0000-000000000000}"/>
          </ac:spMkLst>
        </pc:spChg>
        <pc:spChg chg="add del mod">
          <ac:chgData name="Dimitris" userId="90e6285b-8bf0-4064-a3a7-6e33c6ffe60c" providerId="ADAL" clId="{EC19661F-FDF8-4D74-B63D-22E801ADBC2A}" dt="2022-02-16T12:53:08.552" v="3121" actId="478"/>
          <ac:spMkLst>
            <pc:docMk/>
            <pc:sldMk cId="905055339" sldId="316"/>
            <ac:spMk id="6" creationId="{4B0C28CD-1993-41DE-899A-8EAE83A53580}"/>
          </ac:spMkLst>
        </pc:spChg>
        <pc:spChg chg="mod">
          <ac:chgData name="Dimitris" userId="90e6285b-8bf0-4064-a3a7-6e33c6ffe60c" providerId="ADAL" clId="{EC19661F-FDF8-4D74-B63D-22E801ADBC2A}" dt="2022-02-16T12:56:19.623" v="3156" actId="1076"/>
          <ac:spMkLst>
            <pc:docMk/>
            <pc:sldMk cId="905055339" sldId="316"/>
            <ac:spMk id="10" creationId="{E665741C-A222-4D0C-BF19-33B1D4B78320}"/>
          </ac:spMkLst>
        </pc:spChg>
        <pc:spChg chg="mod">
          <ac:chgData name="Dimitris" userId="90e6285b-8bf0-4064-a3a7-6e33c6ffe60c" providerId="ADAL" clId="{EC19661F-FDF8-4D74-B63D-22E801ADBC2A}" dt="2022-02-16T12:56:24.203" v="3157" actId="1076"/>
          <ac:spMkLst>
            <pc:docMk/>
            <pc:sldMk cId="905055339" sldId="316"/>
            <ac:spMk id="11" creationId="{2D8D2C39-CAB4-4591-8FD5-B269E56B774D}"/>
          </ac:spMkLst>
        </pc:spChg>
        <pc:spChg chg="add mod">
          <ac:chgData name="Dimitris" userId="90e6285b-8bf0-4064-a3a7-6e33c6ffe60c" providerId="ADAL" clId="{EC19661F-FDF8-4D74-B63D-22E801ADBC2A}" dt="2022-02-16T12:53:05.416" v="3119"/>
          <ac:spMkLst>
            <pc:docMk/>
            <pc:sldMk cId="905055339" sldId="316"/>
            <ac:spMk id="13" creationId="{5866F447-3086-4781-9A4F-9987F064B641}"/>
          </ac:spMkLst>
        </pc:spChg>
      </pc:sldChg>
      <pc:sldChg chg="addSp delSp modSp mod">
        <pc:chgData name="Dimitris" userId="90e6285b-8bf0-4064-a3a7-6e33c6ffe60c" providerId="ADAL" clId="{EC19661F-FDF8-4D74-B63D-22E801ADBC2A}" dt="2022-02-16T14:15:09.764" v="3786" actId="20577"/>
        <pc:sldMkLst>
          <pc:docMk/>
          <pc:sldMk cId="1718266745" sldId="317"/>
        </pc:sldMkLst>
        <pc:spChg chg="del mod">
          <ac:chgData name="Dimitris" userId="90e6285b-8bf0-4064-a3a7-6e33c6ffe60c" providerId="ADAL" clId="{EC19661F-FDF8-4D74-B63D-22E801ADBC2A}" dt="2022-02-16T12:53:23.486" v="3125" actId="478"/>
          <ac:spMkLst>
            <pc:docMk/>
            <pc:sldMk cId="1718266745" sldId="317"/>
            <ac:spMk id="2" creationId="{00000000-0000-0000-0000-000000000000}"/>
          </ac:spMkLst>
        </pc:spChg>
        <pc:spChg chg="add del mod">
          <ac:chgData name="Dimitris" userId="90e6285b-8bf0-4064-a3a7-6e33c6ffe60c" providerId="ADAL" clId="{EC19661F-FDF8-4D74-B63D-22E801ADBC2A}" dt="2022-02-16T12:53:35.775" v="3126" actId="478"/>
          <ac:spMkLst>
            <pc:docMk/>
            <pc:sldMk cId="1718266745" sldId="317"/>
            <ac:spMk id="6" creationId="{4C9B68CC-D9EC-4F6D-B249-08D6BC0EEC3C}"/>
          </ac:spMkLst>
        </pc:spChg>
        <pc:spChg chg="mod">
          <ac:chgData name="Dimitris" userId="90e6285b-8bf0-4064-a3a7-6e33c6ffe60c" providerId="ADAL" clId="{EC19661F-FDF8-4D74-B63D-22E801ADBC2A}" dt="2022-02-16T12:56:03.812" v="3154" actId="1076"/>
          <ac:spMkLst>
            <pc:docMk/>
            <pc:sldMk cId="1718266745" sldId="317"/>
            <ac:spMk id="11" creationId="{2D8D2C39-CAB4-4591-8FD5-B269E56B774D}"/>
          </ac:spMkLst>
        </pc:spChg>
        <pc:spChg chg="add del mod">
          <ac:chgData name="Dimitris" userId="90e6285b-8bf0-4064-a3a7-6e33c6ffe60c" providerId="ADAL" clId="{EC19661F-FDF8-4D74-B63D-22E801ADBC2A}" dt="2022-02-16T12:55:57.977" v="3153" actId="478"/>
          <ac:spMkLst>
            <pc:docMk/>
            <pc:sldMk cId="1718266745" sldId="317"/>
            <ac:spMk id="13" creationId="{D82A2955-2DEE-4D8B-8B50-5ED5D492F0AE}"/>
          </ac:spMkLst>
        </pc:spChg>
        <pc:spChg chg="add del mod">
          <ac:chgData name="Dimitris" userId="90e6285b-8bf0-4064-a3a7-6e33c6ffe60c" providerId="ADAL" clId="{EC19661F-FDF8-4D74-B63D-22E801ADBC2A}" dt="2022-02-16T12:55:41.766" v="3128"/>
          <ac:spMkLst>
            <pc:docMk/>
            <pc:sldMk cId="1718266745" sldId="317"/>
            <ac:spMk id="15" creationId="{C7B9190C-07D5-4FC4-AD17-096815D53CB0}"/>
          </ac:spMkLst>
        </pc:spChg>
        <pc:spChg chg="add mod">
          <ac:chgData name="Dimitris" userId="90e6285b-8bf0-4064-a3a7-6e33c6ffe60c" providerId="ADAL" clId="{EC19661F-FDF8-4D74-B63D-22E801ADBC2A}" dt="2022-02-16T14:15:09.764" v="3786" actId="20577"/>
          <ac:spMkLst>
            <pc:docMk/>
            <pc:sldMk cId="1718266745" sldId="317"/>
            <ac:spMk id="17" creationId="{F831EB88-2F7D-4110-9DB3-29DF98B34F73}"/>
          </ac:spMkLst>
        </pc:spChg>
      </pc:sldChg>
      <pc:sldChg chg="addSp delSp modSp mod">
        <pc:chgData name="Dimitris" userId="90e6285b-8bf0-4064-a3a7-6e33c6ffe60c" providerId="ADAL" clId="{EC19661F-FDF8-4D74-B63D-22E801ADBC2A}" dt="2022-02-16T14:01:11.046" v="3756" actId="403"/>
        <pc:sldMkLst>
          <pc:docMk/>
          <pc:sldMk cId="4181418041" sldId="318"/>
        </pc:sldMkLst>
        <pc:spChg chg="del mod">
          <ac:chgData name="Dimitris" userId="90e6285b-8bf0-4064-a3a7-6e33c6ffe60c" providerId="ADAL" clId="{EC19661F-FDF8-4D74-B63D-22E801ADBC2A}" dt="2022-02-16T12:51:31.021" v="3100" actId="478"/>
          <ac:spMkLst>
            <pc:docMk/>
            <pc:sldMk cId="4181418041" sldId="318"/>
            <ac:spMk id="2" creationId="{00000000-0000-0000-0000-000000000000}"/>
          </ac:spMkLst>
        </pc:spChg>
        <pc:spChg chg="add del mod">
          <ac:chgData name="Dimitris" userId="90e6285b-8bf0-4064-a3a7-6e33c6ffe60c" providerId="ADAL" clId="{EC19661F-FDF8-4D74-B63D-22E801ADBC2A}" dt="2022-02-16T12:51:33.159" v="3101" actId="478"/>
          <ac:spMkLst>
            <pc:docMk/>
            <pc:sldMk cId="4181418041" sldId="318"/>
            <ac:spMk id="6" creationId="{52A4A1CD-AB07-4D38-9CCA-9EBED71F64E5}"/>
          </ac:spMkLst>
        </pc:spChg>
        <pc:spChg chg="mod">
          <ac:chgData name="Dimitris" userId="90e6285b-8bf0-4064-a3a7-6e33c6ffe60c" providerId="ADAL" clId="{EC19661F-FDF8-4D74-B63D-22E801ADBC2A}" dt="2022-02-16T14:01:11.046" v="3756" actId="403"/>
          <ac:spMkLst>
            <pc:docMk/>
            <pc:sldMk cId="4181418041" sldId="318"/>
            <ac:spMk id="10" creationId="{E665741C-A222-4D0C-BF19-33B1D4B78320}"/>
          </ac:spMkLst>
        </pc:spChg>
        <pc:spChg chg="add mod">
          <ac:chgData name="Dimitris" userId="90e6285b-8bf0-4064-a3a7-6e33c6ffe60c" providerId="ADAL" clId="{EC19661F-FDF8-4D74-B63D-22E801ADBC2A}" dt="2022-02-16T12:51:51.009" v="3104" actId="20577"/>
          <ac:spMkLst>
            <pc:docMk/>
            <pc:sldMk cId="4181418041" sldId="318"/>
            <ac:spMk id="11" creationId="{25AE32FD-B15E-42C4-965C-F63777498A89}"/>
          </ac:spMkLst>
        </pc:spChg>
      </pc:sldChg>
      <pc:sldChg chg="addSp delSp modSp mod">
        <pc:chgData name="Dimitris" userId="90e6285b-8bf0-4064-a3a7-6e33c6ffe60c" providerId="ADAL" clId="{EC19661F-FDF8-4D74-B63D-22E801ADBC2A}" dt="2022-02-16T14:14:52.140" v="3783" actId="478"/>
        <pc:sldMkLst>
          <pc:docMk/>
          <pc:sldMk cId="383369771" sldId="319"/>
        </pc:sldMkLst>
        <pc:spChg chg="add mod">
          <ac:chgData name="Dimitris" userId="90e6285b-8bf0-4064-a3a7-6e33c6ffe60c" providerId="ADAL" clId="{EC19661F-FDF8-4D74-B63D-22E801ADBC2A}" dt="2022-02-16T08:43:01.375" v="1295"/>
          <ac:spMkLst>
            <pc:docMk/>
            <pc:sldMk cId="383369771" sldId="319"/>
            <ac:spMk id="52" creationId="{08BDE279-2EA9-4575-9329-CA49FA4E13D5}"/>
          </ac:spMkLst>
        </pc:spChg>
        <pc:spChg chg="mod">
          <ac:chgData name="Dimitris" userId="90e6285b-8bf0-4064-a3a7-6e33c6ffe60c" providerId="ADAL" clId="{EC19661F-FDF8-4D74-B63D-22E801ADBC2A}" dt="2022-02-16T14:01:34.448" v="3773" actId="403"/>
          <ac:spMkLst>
            <pc:docMk/>
            <pc:sldMk cId="383369771" sldId="319"/>
            <ac:spMk id="53" creationId="{105D2C11-884B-42E0-9A75-DEED9DAFF3C9}"/>
          </ac:spMkLst>
        </pc:spChg>
        <pc:spChg chg="add mod">
          <ac:chgData name="Dimitris" userId="90e6285b-8bf0-4064-a3a7-6e33c6ffe60c" providerId="ADAL" clId="{EC19661F-FDF8-4D74-B63D-22E801ADBC2A}" dt="2022-02-16T14:14:49.387" v="3782"/>
          <ac:spMkLst>
            <pc:docMk/>
            <pc:sldMk cId="383369771" sldId="319"/>
            <ac:spMk id="55" creationId="{599889DE-288B-4824-BAA4-8507DF95E458}"/>
          </ac:spMkLst>
        </pc:spChg>
        <pc:spChg chg="del mod">
          <ac:chgData name="Dimitris" userId="90e6285b-8bf0-4064-a3a7-6e33c6ffe60c" providerId="ADAL" clId="{EC19661F-FDF8-4D74-B63D-22E801ADBC2A}" dt="2022-02-16T14:14:52.140" v="3783" actId="478"/>
          <ac:spMkLst>
            <pc:docMk/>
            <pc:sldMk cId="383369771" sldId="319"/>
            <ac:spMk id="75" creationId="{A7639150-A12E-4DDF-8D6E-FCA66D892F8D}"/>
          </ac:spMkLst>
        </pc:spChg>
        <pc:spChg chg="mod">
          <ac:chgData name="Dimitris" userId="90e6285b-8bf0-4064-a3a7-6e33c6ffe60c" providerId="ADAL" clId="{EC19661F-FDF8-4D74-B63D-22E801ADBC2A}" dt="2022-02-16T14:01:41.066" v="3780" actId="404"/>
          <ac:spMkLst>
            <pc:docMk/>
            <pc:sldMk cId="383369771" sldId="319"/>
            <ac:spMk id="76" creationId="{E4C2B07A-FBFB-4278-96A0-DBE0DD83D0B1}"/>
          </ac:spMkLst>
        </pc:spChg>
      </pc:sldChg>
      <pc:sldChg chg="addSp delSp modSp mod ord">
        <pc:chgData name="Dimitris" userId="90e6285b-8bf0-4064-a3a7-6e33c6ffe60c" providerId="ADAL" clId="{EC19661F-FDF8-4D74-B63D-22E801ADBC2A}" dt="2022-02-16T16:56:10.381" v="4756"/>
        <pc:sldMkLst>
          <pc:docMk/>
          <pc:sldMk cId="575907958" sldId="320"/>
        </pc:sldMkLst>
        <pc:spChg chg="add del mod">
          <ac:chgData name="Dimitris" userId="90e6285b-8bf0-4064-a3a7-6e33c6ffe60c" providerId="ADAL" clId="{EC19661F-FDF8-4D74-B63D-22E801ADBC2A}" dt="2022-02-16T12:38:56.415" v="2938" actId="478"/>
          <ac:spMkLst>
            <pc:docMk/>
            <pc:sldMk cId="575907958" sldId="320"/>
            <ac:spMk id="5" creationId="{FB870EBA-80F9-4BFA-85F2-B51B2441B0F1}"/>
          </ac:spMkLst>
        </pc:spChg>
        <pc:spChg chg="del mod">
          <ac:chgData name="Dimitris" userId="90e6285b-8bf0-4064-a3a7-6e33c6ffe60c" providerId="ADAL" clId="{EC19661F-FDF8-4D74-B63D-22E801ADBC2A}" dt="2022-02-16T12:38:54.261" v="2937" actId="478"/>
          <ac:spMkLst>
            <pc:docMk/>
            <pc:sldMk cId="575907958" sldId="320"/>
            <ac:spMk id="9" creationId="{E56935AD-8F6B-4A02-96A3-7DBD022EBE92}"/>
          </ac:spMkLst>
        </pc:spChg>
        <pc:spChg chg="add del mod">
          <ac:chgData name="Dimitris" userId="90e6285b-8bf0-4064-a3a7-6e33c6ffe60c" providerId="ADAL" clId="{EC19661F-FDF8-4D74-B63D-22E801ADBC2A}" dt="2022-02-16T12:38:13.885" v="2913"/>
          <ac:spMkLst>
            <pc:docMk/>
            <pc:sldMk cId="575907958" sldId="320"/>
            <ac:spMk id="13" creationId="{5D2EFDA4-6861-468A-BC0B-4BA154E80C92}"/>
          </ac:spMkLst>
        </pc:spChg>
        <pc:spChg chg="add del mod">
          <ac:chgData name="Dimitris" userId="90e6285b-8bf0-4064-a3a7-6e33c6ffe60c" providerId="ADAL" clId="{EC19661F-FDF8-4D74-B63D-22E801ADBC2A}" dt="2022-02-16T13:35:31.637" v="3350" actId="478"/>
          <ac:spMkLst>
            <pc:docMk/>
            <pc:sldMk cId="575907958" sldId="320"/>
            <ac:spMk id="14" creationId="{CD1F76AF-988D-436D-A30F-ACB62C081F48}"/>
          </ac:spMkLst>
        </pc:spChg>
        <pc:spChg chg="add mod">
          <ac:chgData name="Dimitris" userId="90e6285b-8bf0-4064-a3a7-6e33c6ffe60c" providerId="ADAL" clId="{EC19661F-FDF8-4D74-B63D-22E801ADBC2A}" dt="2022-02-16T13:35:28.363" v="3349" actId="20577"/>
          <ac:spMkLst>
            <pc:docMk/>
            <pc:sldMk cId="575907958" sldId="320"/>
            <ac:spMk id="22" creationId="{A011735B-5E8A-4F81-A356-8421C26F717E}"/>
          </ac:spMkLst>
        </pc:spChg>
      </pc:sldChg>
      <pc:sldChg chg="addSp delSp modSp mod ord">
        <pc:chgData name="Dimitris" userId="90e6285b-8bf0-4064-a3a7-6e33c6ffe60c" providerId="ADAL" clId="{EC19661F-FDF8-4D74-B63D-22E801ADBC2A}" dt="2022-02-16T16:56:10.381" v="4756"/>
        <pc:sldMkLst>
          <pc:docMk/>
          <pc:sldMk cId="2964339950" sldId="321"/>
        </pc:sldMkLst>
        <pc:spChg chg="mod">
          <ac:chgData name="Dimitris" userId="90e6285b-8bf0-4064-a3a7-6e33c6ffe60c" providerId="ADAL" clId="{EC19661F-FDF8-4D74-B63D-22E801ADBC2A}" dt="2022-02-16T13:56:25.021" v="3684" actId="403"/>
          <ac:spMkLst>
            <pc:docMk/>
            <pc:sldMk cId="2964339950" sldId="321"/>
            <ac:spMk id="5" creationId="{C57EF4B0-655B-45CB-BE82-1ACA659E5908}"/>
          </ac:spMkLst>
        </pc:spChg>
        <pc:spChg chg="del mod">
          <ac:chgData name="Dimitris" userId="90e6285b-8bf0-4064-a3a7-6e33c6ffe60c" providerId="ADAL" clId="{EC19661F-FDF8-4D74-B63D-22E801ADBC2A}" dt="2022-02-16T12:40:51.919" v="2949" actId="478"/>
          <ac:spMkLst>
            <pc:docMk/>
            <pc:sldMk cId="2964339950" sldId="321"/>
            <ac:spMk id="6" creationId="{91ECF53B-A995-4FA6-845D-4812EDBBBFD6}"/>
          </ac:spMkLst>
        </pc:spChg>
        <pc:spChg chg="add mod">
          <ac:chgData name="Dimitris" userId="90e6285b-8bf0-4064-a3a7-6e33c6ffe60c" providerId="ADAL" clId="{EC19661F-FDF8-4D74-B63D-22E801ADBC2A}" dt="2022-02-16T13:34:02.083" v="3313" actId="113"/>
          <ac:spMkLst>
            <pc:docMk/>
            <pc:sldMk cId="2964339950" sldId="321"/>
            <ac:spMk id="7" creationId="{3B91ECC3-D1E6-470E-B513-824E452FDCAD}"/>
          </ac:spMkLst>
        </pc:spChg>
      </pc:sldChg>
      <pc:sldChg chg="addSp delSp modSp mod ord">
        <pc:chgData name="Dimitris" userId="90e6285b-8bf0-4064-a3a7-6e33c6ffe60c" providerId="ADAL" clId="{EC19661F-FDF8-4D74-B63D-22E801ADBC2A}" dt="2022-02-16T16:56:10.381" v="4756"/>
        <pc:sldMkLst>
          <pc:docMk/>
          <pc:sldMk cId="4043869996" sldId="322"/>
        </pc:sldMkLst>
        <pc:spChg chg="mod">
          <ac:chgData name="Dimitris" userId="90e6285b-8bf0-4064-a3a7-6e33c6ffe60c" providerId="ADAL" clId="{EC19661F-FDF8-4D74-B63D-22E801ADBC2A}" dt="2022-02-16T13:56:44.875" v="3693" actId="403"/>
          <ac:spMkLst>
            <pc:docMk/>
            <pc:sldMk cId="4043869996" sldId="322"/>
            <ac:spMk id="5" creationId="{C57EF4B0-655B-45CB-BE82-1ACA659E5908}"/>
          </ac:spMkLst>
        </pc:spChg>
        <pc:spChg chg="del mod">
          <ac:chgData name="Dimitris" userId="90e6285b-8bf0-4064-a3a7-6e33c6ffe60c" providerId="ADAL" clId="{EC19661F-FDF8-4D74-B63D-22E801ADBC2A}" dt="2022-02-16T12:41:19.258" v="2959" actId="478"/>
          <ac:spMkLst>
            <pc:docMk/>
            <pc:sldMk cId="4043869996" sldId="322"/>
            <ac:spMk id="6" creationId="{91ECF53B-A995-4FA6-845D-4812EDBBBFD6}"/>
          </ac:spMkLst>
        </pc:spChg>
        <pc:spChg chg="add mod">
          <ac:chgData name="Dimitris" userId="90e6285b-8bf0-4064-a3a7-6e33c6ffe60c" providerId="ADAL" clId="{EC19661F-FDF8-4D74-B63D-22E801ADBC2A}" dt="2022-02-16T13:34:08.016" v="3315" actId="113"/>
          <ac:spMkLst>
            <pc:docMk/>
            <pc:sldMk cId="4043869996" sldId="322"/>
            <ac:spMk id="7" creationId="{BCBDB15D-A853-46E3-9695-02806C24651A}"/>
          </ac:spMkLst>
        </pc:spChg>
      </pc:sldChg>
      <pc:sldChg chg="addSp delSp modSp mod ord">
        <pc:chgData name="Dimitris" userId="90e6285b-8bf0-4064-a3a7-6e33c6ffe60c" providerId="ADAL" clId="{EC19661F-FDF8-4D74-B63D-22E801ADBC2A}" dt="2022-02-16T16:56:10.381" v="4756"/>
        <pc:sldMkLst>
          <pc:docMk/>
          <pc:sldMk cId="253029545" sldId="323"/>
        </pc:sldMkLst>
        <pc:spChg chg="mod">
          <ac:chgData name="Dimitris" userId="90e6285b-8bf0-4064-a3a7-6e33c6ffe60c" providerId="ADAL" clId="{EC19661F-FDF8-4D74-B63D-22E801ADBC2A}" dt="2022-02-16T13:57:24.691" v="3702" actId="14100"/>
          <ac:spMkLst>
            <pc:docMk/>
            <pc:sldMk cId="253029545" sldId="323"/>
            <ac:spMk id="5" creationId="{C57EF4B0-655B-45CB-BE82-1ACA659E5908}"/>
          </ac:spMkLst>
        </pc:spChg>
        <pc:spChg chg="del mod">
          <ac:chgData name="Dimitris" userId="90e6285b-8bf0-4064-a3a7-6e33c6ffe60c" providerId="ADAL" clId="{EC19661F-FDF8-4D74-B63D-22E801ADBC2A}" dt="2022-02-16T12:41:50.623" v="2965" actId="478"/>
          <ac:spMkLst>
            <pc:docMk/>
            <pc:sldMk cId="253029545" sldId="323"/>
            <ac:spMk id="6" creationId="{91ECF53B-A995-4FA6-845D-4812EDBBBFD6}"/>
          </ac:spMkLst>
        </pc:spChg>
        <pc:spChg chg="mod">
          <ac:chgData name="Dimitris" userId="90e6285b-8bf0-4064-a3a7-6e33c6ffe60c" providerId="ADAL" clId="{EC19661F-FDF8-4D74-B63D-22E801ADBC2A}" dt="2022-02-16T13:57:28.638" v="3704" actId="113"/>
          <ac:spMkLst>
            <pc:docMk/>
            <pc:sldMk cId="253029545" sldId="323"/>
            <ac:spMk id="7" creationId="{774C99FC-8B5A-4FE3-BAC0-8759790DC1AA}"/>
          </ac:spMkLst>
        </pc:spChg>
        <pc:spChg chg="del mod">
          <ac:chgData name="Dimitris" userId="90e6285b-8bf0-4064-a3a7-6e33c6ffe60c" providerId="ADAL" clId="{EC19661F-FDF8-4D74-B63D-22E801ADBC2A}" dt="2022-02-16T12:42:26.005" v="2973" actId="478"/>
          <ac:spMkLst>
            <pc:docMk/>
            <pc:sldMk cId="253029545" sldId="323"/>
            <ac:spMk id="9" creationId="{E3D14848-F3D5-4FF2-B822-A66F7243CF74}"/>
          </ac:spMkLst>
        </pc:spChg>
        <pc:spChg chg="add del mod">
          <ac:chgData name="Dimitris" userId="90e6285b-8bf0-4064-a3a7-6e33c6ffe60c" providerId="ADAL" clId="{EC19661F-FDF8-4D74-B63D-22E801ADBC2A}" dt="2022-02-16T12:41:32.077" v="2961"/>
          <ac:spMkLst>
            <pc:docMk/>
            <pc:sldMk cId="253029545" sldId="323"/>
            <ac:spMk id="10" creationId="{081DB64F-1AFF-4803-B56C-344817314AB6}"/>
          </ac:spMkLst>
        </pc:spChg>
        <pc:spChg chg="add mod">
          <ac:chgData name="Dimitris" userId="90e6285b-8bf0-4064-a3a7-6e33c6ffe60c" providerId="ADAL" clId="{EC19661F-FDF8-4D74-B63D-22E801ADBC2A}" dt="2022-02-16T13:34:11.740" v="3317" actId="113"/>
          <ac:spMkLst>
            <pc:docMk/>
            <pc:sldMk cId="253029545" sldId="323"/>
            <ac:spMk id="11" creationId="{5C4764A7-06E9-4E80-B66C-99D6D621F9A3}"/>
          </ac:spMkLst>
        </pc:spChg>
        <pc:spChg chg="add mod">
          <ac:chgData name="Dimitris" userId="90e6285b-8bf0-4064-a3a7-6e33c6ffe60c" providerId="ADAL" clId="{EC19661F-FDF8-4D74-B63D-22E801ADBC2A}" dt="2022-02-16T12:42:30.168" v="2974" actId="1076"/>
          <ac:spMkLst>
            <pc:docMk/>
            <pc:sldMk cId="253029545" sldId="323"/>
            <ac:spMk id="12" creationId="{1D186D53-B160-4368-A5D5-2469D3201319}"/>
          </ac:spMkLst>
        </pc:spChg>
      </pc:sldChg>
      <pc:sldChg chg="addSp delSp modSp mod ord">
        <pc:chgData name="Dimitris" userId="90e6285b-8bf0-4064-a3a7-6e33c6ffe60c" providerId="ADAL" clId="{EC19661F-FDF8-4D74-B63D-22E801ADBC2A}" dt="2022-02-16T16:56:38.293" v="4758"/>
        <pc:sldMkLst>
          <pc:docMk/>
          <pc:sldMk cId="1998019534" sldId="324"/>
        </pc:sldMkLst>
        <pc:spChg chg="del mod">
          <ac:chgData name="Dimitris" userId="90e6285b-8bf0-4064-a3a7-6e33c6ffe60c" providerId="ADAL" clId="{EC19661F-FDF8-4D74-B63D-22E801ADBC2A}" dt="2022-02-16T12:43:35.546" v="2984" actId="478"/>
          <ac:spMkLst>
            <pc:docMk/>
            <pc:sldMk cId="1998019534" sldId="324"/>
            <ac:spMk id="6" creationId="{91ECF53B-A995-4FA6-845D-4812EDBBBFD6}"/>
          </ac:spMkLst>
        </pc:spChg>
        <pc:spChg chg="add del mod">
          <ac:chgData name="Dimitris" userId="90e6285b-8bf0-4064-a3a7-6e33c6ffe60c" providerId="ADAL" clId="{EC19661F-FDF8-4D74-B63D-22E801ADBC2A}" dt="2022-02-16T12:43:20.771" v="2979"/>
          <ac:spMkLst>
            <pc:docMk/>
            <pc:sldMk cId="1998019534" sldId="324"/>
            <ac:spMk id="9" creationId="{2212634F-A7C6-43E4-BB8B-4A3B1EDAC731}"/>
          </ac:spMkLst>
        </pc:spChg>
        <pc:spChg chg="add mod">
          <ac:chgData name="Dimitris" userId="90e6285b-8bf0-4064-a3a7-6e33c6ffe60c" providerId="ADAL" clId="{EC19661F-FDF8-4D74-B63D-22E801ADBC2A}" dt="2022-02-16T13:34:18.993" v="3319" actId="113"/>
          <ac:spMkLst>
            <pc:docMk/>
            <pc:sldMk cId="1998019534" sldId="324"/>
            <ac:spMk id="10" creationId="{F52639EA-A77B-430B-A5C4-3800B4FF0E25}"/>
          </ac:spMkLst>
        </pc:spChg>
        <pc:graphicFrameChg chg="mod">
          <ac:chgData name="Dimitris" userId="90e6285b-8bf0-4064-a3a7-6e33c6ffe60c" providerId="ADAL" clId="{EC19661F-FDF8-4D74-B63D-22E801ADBC2A}" dt="2022-02-16T16:05:13.906" v="4021"/>
          <ac:graphicFrameMkLst>
            <pc:docMk/>
            <pc:sldMk cId="1998019534" sldId="324"/>
            <ac:graphicFrameMk id="7" creationId="{6887D7EF-4C4C-4552-8A55-79F060CF01FE}"/>
          </ac:graphicFrameMkLst>
        </pc:graphicFrameChg>
      </pc:sldChg>
      <pc:sldChg chg="addSp delSp modSp mod ord">
        <pc:chgData name="Dimitris" userId="90e6285b-8bf0-4064-a3a7-6e33c6ffe60c" providerId="ADAL" clId="{EC19661F-FDF8-4D74-B63D-22E801ADBC2A}" dt="2022-02-16T16:56:38.293" v="4758"/>
        <pc:sldMkLst>
          <pc:docMk/>
          <pc:sldMk cId="1686336883" sldId="325"/>
        </pc:sldMkLst>
        <pc:spChg chg="mod">
          <ac:chgData name="Dimitris" userId="90e6285b-8bf0-4064-a3a7-6e33c6ffe60c" providerId="ADAL" clId="{EC19661F-FDF8-4D74-B63D-22E801ADBC2A}" dt="2022-02-16T13:57:46.597" v="3710" actId="403"/>
          <ac:spMkLst>
            <pc:docMk/>
            <pc:sldMk cId="1686336883" sldId="325"/>
            <ac:spMk id="5" creationId="{C57EF4B0-655B-45CB-BE82-1ACA659E5908}"/>
          </ac:spMkLst>
        </pc:spChg>
        <pc:spChg chg="del mod">
          <ac:chgData name="Dimitris" userId="90e6285b-8bf0-4064-a3a7-6e33c6ffe60c" providerId="ADAL" clId="{EC19661F-FDF8-4D74-B63D-22E801ADBC2A}" dt="2022-02-16T12:43:55.852" v="2990" actId="478"/>
          <ac:spMkLst>
            <pc:docMk/>
            <pc:sldMk cId="1686336883" sldId="325"/>
            <ac:spMk id="6" creationId="{91ECF53B-A995-4FA6-845D-4812EDBBBFD6}"/>
          </ac:spMkLst>
        </pc:spChg>
        <pc:spChg chg="add mod">
          <ac:chgData name="Dimitris" userId="90e6285b-8bf0-4064-a3a7-6e33c6ffe60c" providerId="ADAL" clId="{EC19661F-FDF8-4D74-B63D-22E801ADBC2A}" dt="2022-02-16T13:34:27.839" v="3323" actId="113"/>
          <ac:spMkLst>
            <pc:docMk/>
            <pc:sldMk cId="1686336883" sldId="325"/>
            <ac:spMk id="7" creationId="{0F7FC202-C9F9-4B66-B2DB-BBD9928D3FEA}"/>
          </ac:spMkLst>
        </pc:spChg>
      </pc:sldChg>
      <pc:sldChg chg="addSp delSp modSp mod ord">
        <pc:chgData name="Dimitris" userId="90e6285b-8bf0-4064-a3a7-6e33c6ffe60c" providerId="ADAL" clId="{EC19661F-FDF8-4D74-B63D-22E801ADBC2A}" dt="2022-02-16T16:56:38.293" v="4758"/>
        <pc:sldMkLst>
          <pc:docMk/>
          <pc:sldMk cId="569873389" sldId="326"/>
        </pc:sldMkLst>
        <pc:spChg chg="mod">
          <ac:chgData name="Dimitris" userId="90e6285b-8bf0-4064-a3a7-6e33c6ffe60c" providerId="ADAL" clId="{EC19661F-FDF8-4D74-B63D-22E801ADBC2A}" dt="2022-02-16T13:58:03.392" v="3716" actId="403"/>
          <ac:spMkLst>
            <pc:docMk/>
            <pc:sldMk cId="569873389" sldId="326"/>
            <ac:spMk id="5" creationId="{C57EF4B0-655B-45CB-BE82-1ACA659E5908}"/>
          </ac:spMkLst>
        </pc:spChg>
        <pc:spChg chg="del mod">
          <ac:chgData name="Dimitris" userId="90e6285b-8bf0-4064-a3a7-6e33c6ffe60c" providerId="ADAL" clId="{EC19661F-FDF8-4D74-B63D-22E801ADBC2A}" dt="2022-02-16T12:44:10.711" v="3014" actId="478"/>
          <ac:spMkLst>
            <pc:docMk/>
            <pc:sldMk cId="569873389" sldId="326"/>
            <ac:spMk id="6" creationId="{91ECF53B-A995-4FA6-845D-4812EDBBBFD6}"/>
          </ac:spMkLst>
        </pc:spChg>
        <pc:spChg chg="add mod">
          <ac:chgData name="Dimitris" userId="90e6285b-8bf0-4064-a3a7-6e33c6ffe60c" providerId="ADAL" clId="{EC19661F-FDF8-4D74-B63D-22E801ADBC2A}" dt="2022-02-16T13:34:24.089" v="3321"/>
          <ac:spMkLst>
            <pc:docMk/>
            <pc:sldMk cId="569873389" sldId="326"/>
            <ac:spMk id="7" creationId="{90533BF0-FA41-4B1A-9BF9-20CD40B150C1}"/>
          </ac:spMkLst>
        </pc:spChg>
      </pc:sldChg>
      <pc:sldChg chg="addSp delSp modSp mod ord">
        <pc:chgData name="Dimitris" userId="90e6285b-8bf0-4064-a3a7-6e33c6ffe60c" providerId="ADAL" clId="{EC19661F-FDF8-4D74-B63D-22E801ADBC2A}" dt="2022-02-16T16:56:38.293" v="4758"/>
        <pc:sldMkLst>
          <pc:docMk/>
          <pc:sldMk cId="18305695" sldId="327"/>
        </pc:sldMkLst>
        <pc:spChg chg="mod">
          <ac:chgData name="Dimitris" userId="90e6285b-8bf0-4064-a3a7-6e33c6ffe60c" providerId="ADAL" clId="{EC19661F-FDF8-4D74-B63D-22E801ADBC2A}" dt="2022-02-16T13:58:15.555" v="3720" actId="1076"/>
          <ac:spMkLst>
            <pc:docMk/>
            <pc:sldMk cId="18305695" sldId="327"/>
            <ac:spMk id="5" creationId="{C57EF4B0-655B-45CB-BE82-1ACA659E5908}"/>
          </ac:spMkLst>
        </pc:spChg>
        <pc:spChg chg="del mod">
          <ac:chgData name="Dimitris" userId="90e6285b-8bf0-4064-a3a7-6e33c6ffe60c" providerId="ADAL" clId="{EC19661F-FDF8-4D74-B63D-22E801ADBC2A}" dt="2022-02-16T12:44:42.894" v="3020" actId="478"/>
          <ac:spMkLst>
            <pc:docMk/>
            <pc:sldMk cId="18305695" sldId="327"/>
            <ac:spMk id="6" creationId="{91ECF53B-A995-4FA6-845D-4812EDBBBFD6}"/>
          </ac:spMkLst>
        </pc:spChg>
        <pc:spChg chg="add mod">
          <ac:chgData name="Dimitris" userId="90e6285b-8bf0-4064-a3a7-6e33c6ffe60c" providerId="ADAL" clId="{EC19661F-FDF8-4D74-B63D-22E801ADBC2A}" dt="2022-02-16T13:34:34.012" v="3325" actId="113"/>
          <ac:spMkLst>
            <pc:docMk/>
            <pc:sldMk cId="18305695" sldId="327"/>
            <ac:spMk id="7" creationId="{7DD8521B-A666-4295-9C69-DE48C851206E}"/>
          </ac:spMkLst>
        </pc:spChg>
      </pc:sldChg>
      <pc:sldChg chg="addSp delSp modSp mod ord">
        <pc:chgData name="Dimitris" userId="90e6285b-8bf0-4064-a3a7-6e33c6ffe60c" providerId="ADAL" clId="{EC19661F-FDF8-4D74-B63D-22E801ADBC2A}" dt="2022-02-16T16:56:38.293" v="4758"/>
        <pc:sldMkLst>
          <pc:docMk/>
          <pc:sldMk cId="3740911549" sldId="328"/>
        </pc:sldMkLst>
        <pc:spChg chg="del mod">
          <ac:chgData name="Dimitris" userId="90e6285b-8bf0-4064-a3a7-6e33c6ffe60c" providerId="ADAL" clId="{EC19661F-FDF8-4D74-B63D-22E801ADBC2A}" dt="2022-02-16T12:45:19.341" v="3027" actId="478"/>
          <ac:spMkLst>
            <pc:docMk/>
            <pc:sldMk cId="3740911549" sldId="328"/>
            <ac:spMk id="6" creationId="{91ECF53B-A995-4FA6-845D-4812EDBBBFD6}"/>
          </ac:spMkLst>
        </pc:spChg>
        <pc:spChg chg="add mod">
          <ac:chgData name="Dimitris" userId="90e6285b-8bf0-4064-a3a7-6e33c6ffe60c" providerId="ADAL" clId="{EC19661F-FDF8-4D74-B63D-22E801ADBC2A}" dt="2022-02-16T12:45:56.317" v="3035" actId="113"/>
          <ac:spMkLst>
            <pc:docMk/>
            <pc:sldMk cId="3740911549" sldId="328"/>
            <ac:spMk id="9" creationId="{F3B9A061-AA56-43B9-BD6C-BC7E466C54AF}"/>
          </ac:spMkLst>
        </pc:spChg>
        <pc:graphicFrameChg chg="mod">
          <ac:chgData name="Dimitris" userId="90e6285b-8bf0-4064-a3a7-6e33c6ffe60c" providerId="ADAL" clId="{EC19661F-FDF8-4D74-B63D-22E801ADBC2A}" dt="2022-02-16T12:45:41.547" v="3032" actId="1076"/>
          <ac:graphicFrameMkLst>
            <pc:docMk/>
            <pc:sldMk cId="3740911549" sldId="328"/>
            <ac:graphicFrameMk id="7" creationId="{6887D7EF-4C4C-4552-8A55-79F060CF01FE}"/>
          </ac:graphicFrameMkLst>
        </pc:graphicFrameChg>
      </pc:sldChg>
      <pc:sldChg chg="addSp delSp modSp mod ord">
        <pc:chgData name="Dimitris" userId="90e6285b-8bf0-4064-a3a7-6e33c6ffe60c" providerId="ADAL" clId="{EC19661F-FDF8-4D74-B63D-22E801ADBC2A}" dt="2022-02-16T16:56:38.293" v="4758"/>
        <pc:sldMkLst>
          <pc:docMk/>
          <pc:sldMk cId="1517661333" sldId="330"/>
        </pc:sldMkLst>
        <pc:spChg chg="mod">
          <ac:chgData name="Dimitris" userId="90e6285b-8bf0-4064-a3a7-6e33c6ffe60c" providerId="ADAL" clId="{EC19661F-FDF8-4D74-B63D-22E801ADBC2A}" dt="2022-02-16T13:58:43.453" v="3725" actId="1076"/>
          <ac:spMkLst>
            <pc:docMk/>
            <pc:sldMk cId="1517661333" sldId="330"/>
            <ac:spMk id="5" creationId="{C57EF4B0-655B-45CB-BE82-1ACA659E5908}"/>
          </ac:spMkLst>
        </pc:spChg>
        <pc:spChg chg="del mod">
          <ac:chgData name="Dimitris" userId="90e6285b-8bf0-4064-a3a7-6e33c6ffe60c" providerId="ADAL" clId="{EC19661F-FDF8-4D74-B63D-22E801ADBC2A}" dt="2022-02-16T12:46:44.801" v="3050" actId="478"/>
          <ac:spMkLst>
            <pc:docMk/>
            <pc:sldMk cId="1517661333" sldId="330"/>
            <ac:spMk id="6" creationId="{91ECF53B-A995-4FA6-845D-4812EDBBBFD6}"/>
          </ac:spMkLst>
        </pc:spChg>
        <pc:spChg chg="add mod">
          <ac:chgData name="Dimitris" userId="90e6285b-8bf0-4064-a3a7-6e33c6ffe60c" providerId="ADAL" clId="{EC19661F-FDF8-4D74-B63D-22E801ADBC2A}" dt="2022-02-16T12:46:41.585" v="3049"/>
          <ac:spMkLst>
            <pc:docMk/>
            <pc:sldMk cId="1517661333" sldId="330"/>
            <ac:spMk id="7" creationId="{BE57F630-66C5-4861-B60B-C7B2B0DA4AC5}"/>
          </ac:spMkLst>
        </pc:spChg>
      </pc:sldChg>
      <pc:sldChg chg="addSp delSp modSp mod ord">
        <pc:chgData name="Dimitris" userId="90e6285b-8bf0-4064-a3a7-6e33c6ffe60c" providerId="ADAL" clId="{EC19661F-FDF8-4D74-B63D-22E801ADBC2A}" dt="2022-02-16T16:57:32.323" v="4759" actId="403"/>
        <pc:sldMkLst>
          <pc:docMk/>
          <pc:sldMk cId="903984265" sldId="331"/>
        </pc:sldMkLst>
        <pc:spChg chg="mod">
          <ac:chgData name="Dimitris" userId="90e6285b-8bf0-4064-a3a7-6e33c6ffe60c" providerId="ADAL" clId="{EC19661F-FDF8-4D74-B63D-22E801ADBC2A}" dt="2022-02-16T16:57:32.323" v="4759" actId="403"/>
          <ac:spMkLst>
            <pc:docMk/>
            <pc:sldMk cId="903984265" sldId="331"/>
            <ac:spMk id="5" creationId="{C57EF4B0-655B-45CB-BE82-1ACA659E5908}"/>
          </ac:spMkLst>
        </pc:spChg>
        <pc:spChg chg="del mod">
          <ac:chgData name="Dimitris" userId="90e6285b-8bf0-4064-a3a7-6e33c6ffe60c" providerId="ADAL" clId="{EC19661F-FDF8-4D74-B63D-22E801ADBC2A}" dt="2022-02-16T12:46:14.834" v="3045" actId="478"/>
          <ac:spMkLst>
            <pc:docMk/>
            <pc:sldMk cId="903984265" sldId="331"/>
            <ac:spMk id="6" creationId="{91ECF53B-A995-4FA6-845D-4812EDBBBFD6}"/>
          </ac:spMkLst>
        </pc:spChg>
        <pc:spChg chg="add mod">
          <ac:chgData name="Dimitris" userId="90e6285b-8bf0-4064-a3a7-6e33c6ffe60c" providerId="ADAL" clId="{EC19661F-FDF8-4D74-B63D-22E801ADBC2A}" dt="2022-02-16T12:46:10.580" v="3044" actId="20577"/>
          <ac:spMkLst>
            <pc:docMk/>
            <pc:sldMk cId="903984265" sldId="331"/>
            <ac:spMk id="7" creationId="{4BF3F1FB-007D-43D6-A92E-FB7AA12B001C}"/>
          </ac:spMkLst>
        </pc:spChg>
      </pc:sldChg>
      <pc:sldChg chg="addSp delSp modSp mod ord">
        <pc:chgData name="Dimitris" userId="90e6285b-8bf0-4064-a3a7-6e33c6ffe60c" providerId="ADAL" clId="{EC19661F-FDF8-4D74-B63D-22E801ADBC2A}" dt="2022-02-16T16:56:38.293" v="4758"/>
        <pc:sldMkLst>
          <pc:docMk/>
          <pc:sldMk cId="3631348406" sldId="332"/>
        </pc:sldMkLst>
        <pc:spChg chg="mod">
          <ac:chgData name="Dimitris" userId="90e6285b-8bf0-4064-a3a7-6e33c6ffe60c" providerId="ADAL" clId="{EC19661F-FDF8-4D74-B63D-22E801ADBC2A}" dt="2022-02-16T13:59:20.834" v="3733" actId="403"/>
          <ac:spMkLst>
            <pc:docMk/>
            <pc:sldMk cId="3631348406" sldId="332"/>
            <ac:spMk id="5" creationId="{C57EF4B0-655B-45CB-BE82-1ACA659E5908}"/>
          </ac:spMkLst>
        </pc:spChg>
        <pc:spChg chg="del mod">
          <ac:chgData name="Dimitris" userId="90e6285b-8bf0-4064-a3a7-6e33c6ffe60c" providerId="ADAL" clId="{EC19661F-FDF8-4D74-B63D-22E801ADBC2A}" dt="2022-02-16T12:48:04.849" v="3064" actId="478"/>
          <ac:spMkLst>
            <pc:docMk/>
            <pc:sldMk cId="3631348406" sldId="332"/>
            <ac:spMk id="6" creationId="{91ECF53B-A995-4FA6-845D-4812EDBBBFD6}"/>
          </ac:spMkLst>
        </pc:spChg>
        <pc:spChg chg="mod">
          <ac:chgData name="Dimitris" userId="90e6285b-8bf0-4064-a3a7-6e33c6ffe60c" providerId="ADAL" clId="{EC19661F-FDF8-4D74-B63D-22E801ADBC2A}" dt="2022-02-16T13:59:25.664" v="3735" actId="403"/>
          <ac:spMkLst>
            <pc:docMk/>
            <pc:sldMk cId="3631348406" sldId="332"/>
            <ac:spMk id="7" creationId="{774C99FC-8B5A-4FE3-BAC0-8759790DC1AA}"/>
          </ac:spMkLst>
        </pc:spChg>
        <pc:spChg chg="del mod">
          <ac:chgData name="Dimitris" userId="90e6285b-8bf0-4064-a3a7-6e33c6ffe60c" providerId="ADAL" clId="{EC19661F-FDF8-4D74-B63D-22E801ADBC2A}" dt="2022-02-16T12:48:03.294" v="3063" actId="478"/>
          <ac:spMkLst>
            <pc:docMk/>
            <pc:sldMk cId="3631348406" sldId="332"/>
            <ac:spMk id="9" creationId="{E3D14848-F3D5-4FF2-B822-A66F7243CF74}"/>
          </ac:spMkLst>
        </pc:spChg>
        <pc:spChg chg="add mod">
          <ac:chgData name="Dimitris" userId="90e6285b-8bf0-4064-a3a7-6e33c6ffe60c" providerId="ADAL" clId="{EC19661F-FDF8-4D74-B63D-22E801ADBC2A}" dt="2022-02-16T12:47:28.440" v="3058"/>
          <ac:spMkLst>
            <pc:docMk/>
            <pc:sldMk cId="3631348406" sldId="332"/>
            <ac:spMk id="10" creationId="{420EF742-E669-45BC-AD72-4CD35AAA9F8B}"/>
          </ac:spMkLst>
        </pc:spChg>
        <pc:spChg chg="add mod">
          <ac:chgData name="Dimitris" userId="90e6285b-8bf0-4064-a3a7-6e33c6ffe60c" providerId="ADAL" clId="{EC19661F-FDF8-4D74-B63D-22E801ADBC2A}" dt="2022-02-16T12:48:21.429" v="3067" actId="1076"/>
          <ac:spMkLst>
            <pc:docMk/>
            <pc:sldMk cId="3631348406" sldId="332"/>
            <ac:spMk id="11" creationId="{5CAE6E70-B118-40D4-A17E-D50CC1C59992}"/>
          </ac:spMkLst>
        </pc:spChg>
      </pc:sldChg>
      <pc:sldChg chg="addSp delSp modSp mod ord">
        <pc:chgData name="Dimitris" userId="90e6285b-8bf0-4064-a3a7-6e33c6ffe60c" providerId="ADAL" clId="{EC19661F-FDF8-4D74-B63D-22E801ADBC2A}" dt="2022-02-16T16:56:38.293" v="4758"/>
        <pc:sldMkLst>
          <pc:docMk/>
          <pc:sldMk cId="491706935" sldId="333"/>
        </pc:sldMkLst>
        <pc:spChg chg="mod">
          <ac:chgData name="Dimitris" userId="90e6285b-8bf0-4064-a3a7-6e33c6ffe60c" providerId="ADAL" clId="{EC19661F-FDF8-4D74-B63D-22E801ADBC2A}" dt="2022-02-16T13:59:39.859" v="3740" actId="403"/>
          <ac:spMkLst>
            <pc:docMk/>
            <pc:sldMk cId="491706935" sldId="333"/>
            <ac:spMk id="5" creationId="{C57EF4B0-655B-45CB-BE82-1ACA659E5908}"/>
          </ac:spMkLst>
        </pc:spChg>
        <pc:spChg chg="del mod">
          <ac:chgData name="Dimitris" userId="90e6285b-8bf0-4064-a3a7-6e33c6ffe60c" providerId="ADAL" clId="{EC19661F-FDF8-4D74-B63D-22E801ADBC2A}" dt="2022-02-16T12:48:52.412" v="3072" actId="478"/>
          <ac:spMkLst>
            <pc:docMk/>
            <pc:sldMk cId="491706935" sldId="333"/>
            <ac:spMk id="6" creationId="{91ECF53B-A995-4FA6-845D-4812EDBBBFD6}"/>
          </ac:spMkLst>
        </pc:spChg>
        <pc:spChg chg="mod">
          <ac:chgData name="Dimitris" userId="90e6285b-8bf0-4064-a3a7-6e33c6ffe60c" providerId="ADAL" clId="{EC19661F-FDF8-4D74-B63D-22E801ADBC2A}" dt="2022-02-16T13:59:36.273" v="3738" actId="14100"/>
          <ac:spMkLst>
            <pc:docMk/>
            <pc:sldMk cId="491706935" sldId="333"/>
            <ac:spMk id="7" creationId="{774C99FC-8B5A-4FE3-BAC0-8759790DC1AA}"/>
          </ac:spMkLst>
        </pc:spChg>
        <pc:spChg chg="del mod">
          <ac:chgData name="Dimitris" userId="90e6285b-8bf0-4064-a3a7-6e33c6ffe60c" providerId="ADAL" clId="{EC19661F-FDF8-4D74-B63D-22E801ADBC2A}" dt="2022-02-16T12:49:10.267" v="3076" actId="478"/>
          <ac:spMkLst>
            <pc:docMk/>
            <pc:sldMk cId="491706935" sldId="333"/>
            <ac:spMk id="9" creationId="{E3D14848-F3D5-4FF2-B822-A66F7243CF74}"/>
          </ac:spMkLst>
        </pc:spChg>
        <pc:spChg chg="add mod">
          <ac:chgData name="Dimitris" userId="90e6285b-8bf0-4064-a3a7-6e33c6ffe60c" providerId="ADAL" clId="{EC19661F-FDF8-4D74-B63D-22E801ADBC2A}" dt="2022-02-16T12:48:49.154" v="3071"/>
          <ac:spMkLst>
            <pc:docMk/>
            <pc:sldMk cId="491706935" sldId="333"/>
            <ac:spMk id="10" creationId="{46DC21D4-7C91-46F2-B3FE-07054804CFEA}"/>
          </ac:spMkLst>
        </pc:spChg>
        <pc:spChg chg="add mod">
          <ac:chgData name="Dimitris" userId="90e6285b-8bf0-4064-a3a7-6e33c6ffe60c" providerId="ADAL" clId="{EC19661F-FDF8-4D74-B63D-22E801ADBC2A}" dt="2022-02-16T13:59:47.321" v="3741" actId="1076"/>
          <ac:spMkLst>
            <pc:docMk/>
            <pc:sldMk cId="491706935" sldId="333"/>
            <ac:spMk id="11" creationId="{D1849E62-49BE-4132-8844-4B7B9AF7F986}"/>
          </ac:spMkLst>
        </pc:spChg>
      </pc:sldChg>
      <pc:sldChg chg="addSp delSp modSp mod ord">
        <pc:chgData name="Dimitris" userId="90e6285b-8bf0-4064-a3a7-6e33c6ffe60c" providerId="ADAL" clId="{EC19661F-FDF8-4D74-B63D-22E801ADBC2A}" dt="2022-02-16T16:56:38.293" v="4758"/>
        <pc:sldMkLst>
          <pc:docMk/>
          <pc:sldMk cId="2217519326" sldId="334"/>
        </pc:sldMkLst>
        <pc:spChg chg="mod">
          <ac:chgData name="Dimitris" userId="90e6285b-8bf0-4064-a3a7-6e33c6ffe60c" providerId="ADAL" clId="{EC19661F-FDF8-4D74-B63D-22E801ADBC2A}" dt="2022-02-16T14:56:57.507" v="3837" actId="1076"/>
          <ac:spMkLst>
            <pc:docMk/>
            <pc:sldMk cId="2217519326" sldId="334"/>
            <ac:spMk id="5" creationId="{C57EF4B0-655B-45CB-BE82-1ACA659E5908}"/>
          </ac:spMkLst>
        </pc:spChg>
        <pc:spChg chg="del mod">
          <ac:chgData name="Dimitris" userId="90e6285b-8bf0-4064-a3a7-6e33c6ffe60c" providerId="ADAL" clId="{EC19661F-FDF8-4D74-B63D-22E801ADBC2A}" dt="2022-02-16T12:47:02.382" v="3054" actId="478"/>
          <ac:spMkLst>
            <pc:docMk/>
            <pc:sldMk cId="2217519326" sldId="334"/>
            <ac:spMk id="6" creationId="{91ECF53B-A995-4FA6-845D-4812EDBBBFD6}"/>
          </ac:spMkLst>
        </pc:spChg>
        <pc:spChg chg="add mod">
          <ac:chgData name="Dimitris" userId="90e6285b-8bf0-4064-a3a7-6e33c6ffe60c" providerId="ADAL" clId="{EC19661F-FDF8-4D74-B63D-22E801ADBC2A}" dt="2022-02-16T12:47:00.680" v="3053"/>
          <ac:spMkLst>
            <pc:docMk/>
            <pc:sldMk cId="2217519326" sldId="334"/>
            <ac:spMk id="7" creationId="{A5EB30C9-3577-4A90-BF62-1BAFDCE763D5}"/>
          </ac:spMkLst>
        </pc:spChg>
      </pc:sldChg>
      <pc:sldChg chg="addSp delSp modSp mod">
        <pc:chgData name="Dimitris" userId="90e6285b-8bf0-4064-a3a7-6e33c6ffe60c" providerId="ADAL" clId="{EC19661F-FDF8-4D74-B63D-22E801ADBC2A}" dt="2022-02-16T13:32:40.183" v="3284" actId="20577"/>
        <pc:sldMkLst>
          <pc:docMk/>
          <pc:sldMk cId="2261941926" sldId="335"/>
        </pc:sldMkLst>
        <pc:spChg chg="add del mod">
          <ac:chgData name="Dimitris" userId="90e6285b-8bf0-4064-a3a7-6e33c6ffe60c" providerId="ADAL" clId="{EC19661F-FDF8-4D74-B63D-22E801ADBC2A}" dt="2022-02-16T12:17:56.035" v="2580" actId="478"/>
          <ac:spMkLst>
            <pc:docMk/>
            <pc:sldMk cId="2261941926" sldId="335"/>
            <ac:spMk id="3" creationId="{7856085D-2323-45AE-BFAE-D3A6092C46C8}"/>
          </ac:spMkLst>
        </pc:spChg>
        <pc:spChg chg="del mod">
          <ac:chgData name="Dimitris" userId="90e6285b-8bf0-4064-a3a7-6e33c6ffe60c" providerId="ADAL" clId="{EC19661F-FDF8-4D74-B63D-22E801ADBC2A}" dt="2022-02-16T12:17:53.416" v="2579" actId="478"/>
          <ac:spMkLst>
            <pc:docMk/>
            <pc:sldMk cId="2261941926" sldId="335"/>
            <ac:spMk id="9" creationId="{E56935AD-8F6B-4A02-96A3-7DBD022EBE92}"/>
          </ac:spMkLst>
        </pc:spChg>
        <pc:spChg chg="add del mod">
          <ac:chgData name="Dimitris" userId="90e6285b-8bf0-4064-a3a7-6e33c6ffe60c" providerId="ADAL" clId="{EC19661F-FDF8-4D74-B63D-22E801ADBC2A}" dt="2022-02-16T12:17:38.630" v="2566"/>
          <ac:spMkLst>
            <pc:docMk/>
            <pc:sldMk cId="2261941926" sldId="335"/>
            <ac:spMk id="10" creationId="{8B3C5D33-8B52-496B-A03F-287E0D0E9156}"/>
          </ac:spMkLst>
        </pc:spChg>
        <pc:spChg chg="add mod">
          <ac:chgData name="Dimitris" userId="90e6285b-8bf0-4064-a3a7-6e33c6ffe60c" providerId="ADAL" clId="{EC19661F-FDF8-4D74-B63D-22E801ADBC2A}" dt="2022-02-16T13:32:40.183" v="3284" actId="20577"/>
          <ac:spMkLst>
            <pc:docMk/>
            <pc:sldMk cId="2261941926" sldId="335"/>
            <ac:spMk id="14" creationId="{76AE0100-F885-4FDA-87C0-C417FC233446}"/>
          </ac:spMkLst>
        </pc:spChg>
      </pc:sldChg>
      <pc:sldChg chg="addSp delSp modSp mod">
        <pc:chgData name="Dimitris" userId="90e6285b-8bf0-4064-a3a7-6e33c6ffe60c" providerId="ADAL" clId="{EC19661F-FDF8-4D74-B63D-22E801ADBC2A}" dt="2022-02-16T13:32:46.897" v="3286" actId="113"/>
        <pc:sldMkLst>
          <pc:docMk/>
          <pc:sldMk cId="1438984995" sldId="336"/>
        </pc:sldMkLst>
        <pc:spChg chg="add del mod">
          <ac:chgData name="Dimitris" userId="90e6285b-8bf0-4064-a3a7-6e33c6ffe60c" providerId="ADAL" clId="{EC19661F-FDF8-4D74-B63D-22E801ADBC2A}" dt="2022-02-16T12:18:14.261" v="2584" actId="478"/>
          <ac:spMkLst>
            <pc:docMk/>
            <pc:sldMk cId="1438984995" sldId="336"/>
            <ac:spMk id="3" creationId="{038EB7B1-7675-4BDE-86CF-D5F046DCDEC0}"/>
          </ac:spMkLst>
        </pc:spChg>
        <pc:spChg chg="add mod">
          <ac:chgData name="Dimitris" userId="90e6285b-8bf0-4064-a3a7-6e33c6ffe60c" providerId="ADAL" clId="{EC19661F-FDF8-4D74-B63D-22E801ADBC2A}" dt="2022-02-16T13:32:46.897" v="3286" actId="113"/>
          <ac:spMkLst>
            <pc:docMk/>
            <pc:sldMk cId="1438984995" sldId="336"/>
            <ac:spMk id="7" creationId="{D7259F61-487D-4C70-BE2F-715C5E8D340C}"/>
          </ac:spMkLst>
        </pc:spChg>
        <pc:spChg chg="del mod">
          <ac:chgData name="Dimitris" userId="90e6285b-8bf0-4064-a3a7-6e33c6ffe60c" providerId="ADAL" clId="{EC19661F-FDF8-4D74-B63D-22E801ADBC2A}" dt="2022-02-16T12:18:11.499" v="2583" actId="478"/>
          <ac:spMkLst>
            <pc:docMk/>
            <pc:sldMk cId="1438984995" sldId="336"/>
            <ac:spMk id="9" creationId="{E56935AD-8F6B-4A02-96A3-7DBD022EBE92}"/>
          </ac:spMkLst>
        </pc:spChg>
        <pc:spChg chg="mod">
          <ac:chgData name="Dimitris" userId="90e6285b-8bf0-4064-a3a7-6e33c6ffe60c" providerId="ADAL" clId="{EC19661F-FDF8-4D74-B63D-22E801ADBC2A}" dt="2022-02-16T12:32:39.318" v="2843" actId="20577"/>
          <ac:spMkLst>
            <pc:docMk/>
            <pc:sldMk cId="1438984995" sldId="336"/>
            <ac:spMk id="11" creationId="{C93A9AA0-A3A6-49F4-BA8B-49136DDB4B70}"/>
          </ac:spMkLst>
        </pc:spChg>
      </pc:sldChg>
      <pc:sldChg chg="addSp delSp modSp mod">
        <pc:chgData name="Dimitris" userId="90e6285b-8bf0-4064-a3a7-6e33c6ffe60c" providerId="ADAL" clId="{EC19661F-FDF8-4D74-B63D-22E801ADBC2A}" dt="2022-02-16T13:32:51.046" v="3288" actId="113"/>
        <pc:sldMkLst>
          <pc:docMk/>
          <pc:sldMk cId="1883821702" sldId="337"/>
        </pc:sldMkLst>
        <pc:spChg chg="add del mod">
          <ac:chgData name="Dimitris" userId="90e6285b-8bf0-4064-a3a7-6e33c6ffe60c" providerId="ADAL" clId="{EC19661F-FDF8-4D74-B63D-22E801ADBC2A}" dt="2022-02-16T12:18:39.905" v="2615" actId="478"/>
          <ac:spMkLst>
            <pc:docMk/>
            <pc:sldMk cId="1883821702" sldId="337"/>
            <ac:spMk id="3" creationId="{FFEC43C0-BB77-4CB3-90AB-98ABE537DBB7}"/>
          </ac:spMkLst>
        </pc:spChg>
        <pc:spChg chg="del">
          <ac:chgData name="Dimitris" userId="90e6285b-8bf0-4064-a3a7-6e33c6ffe60c" providerId="ADAL" clId="{EC19661F-FDF8-4D74-B63D-22E801ADBC2A}" dt="2022-02-16T12:18:38.571" v="2614" actId="478"/>
          <ac:spMkLst>
            <pc:docMk/>
            <pc:sldMk cId="1883821702" sldId="337"/>
            <ac:spMk id="9" creationId="{E56935AD-8F6B-4A02-96A3-7DBD022EBE92}"/>
          </ac:spMkLst>
        </pc:spChg>
        <pc:spChg chg="add mod">
          <ac:chgData name="Dimitris" userId="90e6285b-8bf0-4064-a3a7-6e33c6ffe60c" providerId="ADAL" clId="{EC19661F-FDF8-4D74-B63D-22E801ADBC2A}" dt="2022-02-16T13:32:51.046" v="3288" actId="113"/>
          <ac:spMkLst>
            <pc:docMk/>
            <pc:sldMk cId="1883821702" sldId="337"/>
            <ac:spMk id="10" creationId="{E3474CC6-BECF-4F51-9E6D-C31C7FB05940}"/>
          </ac:spMkLst>
        </pc:spChg>
        <pc:spChg chg="mod">
          <ac:chgData name="Dimitris" userId="90e6285b-8bf0-4064-a3a7-6e33c6ffe60c" providerId="ADAL" clId="{EC19661F-FDF8-4D74-B63D-22E801ADBC2A}" dt="2022-02-16T12:34:11.602" v="2902" actId="313"/>
          <ac:spMkLst>
            <pc:docMk/>
            <pc:sldMk cId="1883821702" sldId="337"/>
            <ac:spMk id="11" creationId="{C93A9AA0-A3A6-49F4-BA8B-49136DDB4B70}"/>
          </ac:spMkLst>
        </pc:spChg>
      </pc:sldChg>
      <pc:sldChg chg="addSp delSp modSp mod">
        <pc:chgData name="Dimitris" userId="90e6285b-8bf0-4064-a3a7-6e33c6ffe60c" providerId="ADAL" clId="{EC19661F-FDF8-4D74-B63D-22E801ADBC2A}" dt="2022-02-16T13:32:57.201" v="3290" actId="113"/>
        <pc:sldMkLst>
          <pc:docMk/>
          <pc:sldMk cId="3869519995" sldId="338"/>
        </pc:sldMkLst>
        <pc:spChg chg="add del mod">
          <ac:chgData name="Dimitris" userId="90e6285b-8bf0-4064-a3a7-6e33c6ffe60c" providerId="ADAL" clId="{EC19661F-FDF8-4D74-B63D-22E801ADBC2A}" dt="2022-02-16T12:18:44.884" v="2617" actId="478"/>
          <ac:spMkLst>
            <pc:docMk/>
            <pc:sldMk cId="3869519995" sldId="338"/>
            <ac:spMk id="3" creationId="{8DE5941B-DF47-46E5-A9C7-D937BF90F861}"/>
          </ac:spMkLst>
        </pc:spChg>
        <pc:spChg chg="del">
          <ac:chgData name="Dimitris" userId="90e6285b-8bf0-4064-a3a7-6e33c6ffe60c" providerId="ADAL" clId="{EC19661F-FDF8-4D74-B63D-22E801ADBC2A}" dt="2022-02-16T12:18:43.309" v="2616" actId="478"/>
          <ac:spMkLst>
            <pc:docMk/>
            <pc:sldMk cId="3869519995" sldId="338"/>
            <ac:spMk id="9" creationId="{E56935AD-8F6B-4A02-96A3-7DBD022EBE92}"/>
          </ac:spMkLst>
        </pc:spChg>
        <pc:spChg chg="add mod">
          <ac:chgData name="Dimitris" userId="90e6285b-8bf0-4064-a3a7-6e33c6ffe60c" providerId="ADAL" clId="{EC19661F-FDF8-4D74-B63D-22E801ADBC2A}" dt="2022-02-16T13:32:57.201" v="3290" actId="113"/>
          <ac:spMkLst>
            <pc:docMk/>
            <pc:sldMk cId="3869519995" sldId="338"/>
            <ac:spMk id="10" creationId="{901D2AD2-AD1E-4FFD-A995-2C8C5134A113}"/>
          </ac:spMkLst>
        </pc:spChg>
      </pc:sldChg>
      <pc:sldChg chg="addSp delSp modSp mod ord">
        <pc:chgData name="Dimitris" userId="90e6285b-8bf0-4064-a3a7-6e33c6ffe60c" providerId="ADAL" clId="{EC19661F-FDF8-4D74-B63D-22E801ADBC2A}" dt="2022-02-16T13:33:01.939" v="3292" actId="113"/>
        <pc:sldMkLst>
          <pc:docMk/>
          <pc:sldMk cId="2777893984" sldId="339"/>
        </pc:sldMkLst>
        <pc:spChg chg="add del mod">
          <ac:chgData name="Dimitris" userId="90e6285b-8bf0-4064-a3a7-6e33c6ffe60c" providerId="ADAL" clId="{EC19661F-FDF8-4D74-B63D-22E801ADBC2A}" dt="2022-02-16T12:25:02.737" v="2776" actId="478"/>
          <ac:spMkLst>
            <pc:docMk/>
            <pc:sldMk cId="2777893984" sldId="339"/>
            <ac:spMk id="3" creationId="{BCAEEDC1-7CCA-49C8-9937-6DC6FB9ED093}"/>
          </ac:spMkLst>
        </pc:spChg>
        <pc:spChg chg="del mod">
          <ac:chgData name="Dimitris" userId="90e6285b-8bf0-4064-a3a7-6e33c6ffe60c" providerId="ADAL" clId="{EC19661F-FDF8-4D74-B63D-22E801ADBC2A}" dt="2022-02-16T12:25:00.959" v="2775" actId="478"/>
          <ac:spMkLst>
            <pc:docMk/>
            <pc:sldMk cId="2777893984" sldId="339"/>
            <ac:spMk id="9" creationId="{E56935AD-8F6B-4A02-96A3-7DBD022EBE92}"/>
          </ac:spMkLst>
        </pc:spChg>
        <pc:spChg chg="mod">
          <ac:chgData name="Dimitris" userId="90e6285b-8bf0-4064-a3a7-6e33c6ffe60c" providerId="ADAL" clId="{EC19661F-FDF8-4D74-B63D-22E801ADBC2A}" dt="2022-02-16T12:33:01.842" v="2845" actId="20577"/>
          <ac:spMkLst>
            <pc:docMk/>
            <pc:sldMk cId="2777893984" sldId="339"/>
            <ac:spMk id="11" creationId="{C93A9AA0-A3A6-49F4-BA8B-49136DDB4B70}"/>
          </ac:spMkLst>
        </pc:spChg>
        <pc:spChg chg="add mod">
          <ac:chgData name="Dimitris" userId="90e6285b-8bf0-4064-a3a7-6e33c6ffe60c" providerId="ADAL" clId="{EC19661F-FDF8-4D74-B63D-22E801ADBC2A}" dt="2022-02-16T13:33:01.939" v="3292" actId="113"/>
          <ac:spMkLst>
            <pc:docMk/>
            <pc:sldMk cId="2777893984" sldId="339"/>
            <ac:spMk id="19" creationId="{81A32D19-CDD1-4365-9CF8-3F10AC988AF6}"/>
          </ac:spMkLst>
        </pc:spChg>
      </pc:sldChg>
      <pc:sldChg chg="add del">
        <pc:chgData name="Dimitris" userId="90e6285b-8bf0-4064-a3a7-6e33c6ffe60c" providerId="ADAL" clId="{EC19661F-FDF8-4D74-B63D-22E801ADBC2A}" dt="2022-02-16T12:38:17.075" v="2915" actId="47"/>
        <pc:sldMkLst>
          <pc:docMk/>
          <pc:sldMk cId="2509983122" sldId="340"/>
        </pc:sldMkLst>
      </pc:sldChg>
      <pc:sldChg chg="addSp delSp modSp mod ord">
        <pc:chgData name="Dimitris" userId="90e6285b-8bf0-4064-a3a7-6e33c6ffe60c" providerId="ADAL" clId="{EC19661F-FDF8-4D74-B63D-22E801ADBC2A}" dt="2022-02-16T13:33:07.304" v="3293"/>
        <pc:sldMkLst>
          <pc:docMk/>
          <pc:sldMk cId="4286434939" sldId="341"/>
        </pc:sldMkLst>
        <pc:spChg chg="add del mod">
          <ac:chgData name="Dimitris" userId="90e6285b-8bf0-4064-a3a7-6e33c6ffe60c" providerId="ADAL" clId="{EC19661F-FDF8-4D74-B63D-22E801ADBC2A}" dt="2022-02-16T12:24:16.095" v="2765" actId="478"/>
          <ac:spMkLst>
            <pc:docMk/>
            <pc:sldMk cId="4286434939" sldId="341"/>
            <ac:spMk id="3" creationId="{3FFB86F8-042A-4031-A750-4E05275BF740}"/>
          </ac:spMkLst>
        </pc:spChg>
        <pc:spChg chg="del mod">
          <ac:chgData name="Dimitris" userId="90e6285b-8bf0-4064-a3a7-6e33c6ffe60c" providerId="ADAL" clId="{EC19661F-FDF8-4D74-B63D-22E801ADBC2A}" dt="2022-02-16T12:24:13.636" v="2764" actId="478"/>
          <ac:spMkLst>
            <pc:docMk/>
            <pc:sldMk cId="4286434939" sldId="341"/>
            <ac:spMk id="9" creationId="{E56935AD-8F6B-4A02-96A3-7DBD022EBE92}"/>
          </ac:spMkLst>
        </pc:spChg>
        <pc:spChg chg="mod">
          <ac:chgData name="Dimitris" userId="90e6285b-8bf0-4064-a3a7-6e33c6ffe60c" providerId="ADAL" clId="{EC19661F-FDF8-4D74-B63D-22E801ADBC2A}" dt="2022-02-16T12:37:22.169" v="2910" actId="20577"/>
          <ac:spMkLst>
            <pc:docMk/>
            <pc:sldMk cId="4286434939" sldId="341"/>
            <ac:spMk id="11" creationId="{C93A9AA0-A3A6-49F4-BA8B-49136DDB4B70}"/>
          </ac:spMkLst>
        </pc:spChg>
        <pc:spChg chg="add del mod">
          <ac:chgData name="Dimitris" userId="90e6285b-8bf0-4064-a3a7-6e33c6ffe60c" providerId="ADAL" clId="{EC19661F-FDF8-4D74-B63D-22E801ADBC2A}" dt="2022-02-16T12:24:03.595" v="2760"/>
          <ac:spMkLst>
            <pc:docMk/>
            <pc:sldMk cId="4286434939" sldId="341"/>
            <ac:spMk id="19" creationId="{D5AFBD16-4138-4C6D-ADB1-7D026D14D091}"/>
          </ac:spMkLst>
        </pc:spChg>
        <pc:spChg chg="add mod">
          <ac:chgData name="Dimitris" userId="90e6285b-8bf0-4064-a3a7-6e33c6ffe60c" providerId="ADAL" clId="{EC19661F-FDF8-4D74-B63D-22E801ADBC2A}" dt="2022-02-16T13:33:07.304" v="3293"/>
          <ac:spMkLst>
            <pc:docMk/>
            <pc:sldMk cId="4286434939" sldId="341"/>
            <ac:spMk id="20" creationId="{8E95ECDE-5CDA-4BF2-AA7D-40A05CD3508F}"/>
          </ac:spMkLst>
        </pc:spChg>
      </pc:sldChg>
      <pc:sldChg chg="addSp delSp modSp mod">
        <pc:chgData name="Dimitris" userId="90e6285b-8bf0-4064-a3a7-6e33c6ffe60c" providerId="ADAL" clId="{EC19661F-FDF8-4D74-B63D-22E801ADBC2A}" dt="2022-02-16T13:33:12.317" v="3295" actId="113"/>
        <pc:sldMkLst>
          <pc:docMk/>
          <pc:sldMk cId="2468331596" sldId="342"/>
        </pc:sldMkLst>
        <pc:spChg chg="add del mod">
          <ac:chgData name="Dimitris" userId="90e6285b-8bf0-4064-a3a7-6e33c6ffe60c" providerId="ADAL" clId="{EC19661F-FDF8-4D74-B63D-22E801ADBC2A}" dt="2022-02-16T12:19:20.006" v="2631" actId="478"/>
          <ac:spMkLst>
            <pc:docMk/>
            <pc:sldMk cId="2468331596" sldId="342"/>
            <ac:spMk id="3" creationId="{7FC07E19-4E40-482F-B792-DF76F24F31F1}"/>
          </ac:spMkLst>
        </pc:spChg>
        <pc:spChg chg="del mod">
          <ac:chgData name="Dimitris" userId="90e6285b-8bf0-4064-a3a7-6e33c6ffe60c" providerId="ADAL" clId="{EC19661F-FDF8-4D74-B63D-22E801ADBC2A}" dt="2022-02-16T12:19:17.891" v="2630" actId="478"/>
          <ac:spMkLst>
            <pc:docMk/>
            <pc:sldMk cId="2468331596" sldId="342"/>
            <ac:spMk id="9" creationId="{E56935AD-8F6B-4A02-96A3-7DBD022EBE92}"/>
          </ac:spMkLst>
        </pc:spChg>
        <pc:spChg chg="add del mod">
          <ac:chgData name="Dimitris" userId="90e6285b-8bf0-4064-a3a7-6e33c6ffe60c" providerId="ADAL" clId="{EC19661F-FDF8-4D74-B63D-22E801ADBC2A}" dt="2022-02-16T12:19:00.479" v="2626"/>
          <ac:spMkLst>
            <pc:docMk/>
            <pc:sldMk cId="2468331596" sldId="342"/>
            <ac:spMk id="10" creationId="{A1C415C9-5911-4431-B304-48B4A1F84A63}"/>
          </ac:spMkLst>
        </pc:spChg>
        <pc:spChg chg="add mod">
          <ac:chgData name="Dimitris" userId="90e6285b-8bf0-4064-a3a7-6e33c6ffe60c" providerId="ADAL" clId="{EC19661F-FDF8-4D74-B63D-22E801ADBC2A}" dt="2022-02-16T13:33:12.317" v="3295" actId="113"/>
          <ac:spMkLst>
            <pc:docMk/>
            <pc:sldMk cId="2468331596" sldId="342"/>
            <ac:spMk id="12" creationId="{A52EB66D-9E40-4CA7-A118-419F03CF457F}"/>
          </ac:spMkLst>
        </pc:spChg>
      </pc:sldChg>
      <pc:sldChg chg="addSp delSp modSp mod">
        <pc:chgData name="Dimitris" userId="90e6285b-8bf0-4064-a3a7-6e33c6ffe60c" providerId="ADAL" clId="{EC19661F-FDF8-4D74-B63D-22E801ADBC2A}" dt="2022-02-16T13:33:17.037" v="3297"/>
        <pc:sldMkLst>
          <pc:docMk/>
          <pc:sldMk cId="1395883456" sldId="343"/>
        </pc:sldMkLst>
        <pc:spChg chg="add del mod">
          <ac:chgData name="Dimitris" userId="90e6285b-8bf0-4064-a3a7-6e33c6ffe60c" providerId="ADAL" clId="{EC19661F-FDF8-4D74-B63D-22E801ADBC2A}" dt="2022-02-16T12:19:42.860" v="2638" actId="478"/>
          <ac:spMkLst>
            <pc:docMk/>
            <pc:sldMk cId="1395883456" sldId="343"/>
            <ac:spMk id="3" creationId="{A1FE23FC-EEE7-43DF-A375-D57E4FB0C572}"/>
          </ac:spMkLst>
        </pc:spChg>
        <pc:spChg chg="del mod">
          <ac:chgData name="Dimitris" userId="90e6285b-8bf0-4064-a3a7-6e33c6ffe60c" providerId="ADAL" clId="{EC19661F-FDF8-4D74-B63D-22E801ADBC2A}" dt="2022-02-16T12:19:40.276" v="2637" actId="478"/>
          <ac:spMkLst>
            <pc:docMk/>
            <pc:sldMk cId="1395883456" sldId="343"/>
            <ac:spMk id="9" creationId="{E56935AD-8F6B-4A02-96A3-7DBD022EBE92}"/>
          </ac:spMkLst>
        </pc:spChg>
        <pc:spChg chg="add mod">
          <ac:chgData name="Dimitris" userId="90e6285b-8bf0-4064-a3a7-6e33c6ffe60c" providerId="ADAL" clId="{EC19661F-FDF8-4D74-B63D-22E801ADBC2A}" dt="2022-02-16T13:33:17.037" v="3297"/>
          <ac:spMkLst>
            <pc:docMk/>
            <pc:sldMk cId="1395883456" sldId="343"/>
            <ac:spMk id="10" creationId="{C0716F16-B468-422B-84CF-4E21A8BC2131}"/>
          </ac:spMkLst>
        </pc:spChg>
      </pc:sldChg>
      <pc:sldChg chg="addSp delSp modSp mod">
        <pc:chgData name="Dimitris" userId="90e6285b-8bf0-4064-a3a7-6e33c6ffe60c" providerId="ADAL" clId="{EC19661F-FDF8-4D74-B63D-22E801ADBC2A}" dt="2022-02-16T16:12:08.452" v="4130" actId="403"/>
        <pc:sldMkLst>
          <pc:docMk/>
          <pc:sldMk cId="224842658" sldId="344"/>
        </pc:sldMkLst>
        <pc:spChg chg="add del mod">
          <ac:chgData name="Dimitris" userId="90e6285b-8bf0-4064-a3a7-6e33c6ffe60c" providerId="ADAL" clId="{EC19661F-FDF8-4D74-B63D-22E801ADBC2A}" dt="2022-02-16T12:17:23.632" v="2562" actId="478"/>
          <ac:spMkLst>
            <pc:docMk/>
            <pc:sldMk cId="224842658" sldId="344"/>
            <ac:spMk id="3" creationId="{51E9F78F-189D-47FF-8AC8-FED90343E515}"/>
          </ac:spMkLst>
        </pc:spChg>
        <pc:spChg chg="del mod">
          <ac:chgData name="Dimitris" userId="90e6285b-8bf0-4064-a3a7-6e33c6ffe60c" providerId="ADAL" clId="{EC19661F-FDF8-4D74-B63D-22E801ADBC2A}" dt="2022-02-16T12:17:22.004" v="2561" actId="478"/>
          <ac:spMkLst>
            <pc:docMk/>
            <pc:sldMk cId="224842658" sldId="344"/>
            <ac:spMk id="9" creationId="{E56935AD-8F6B-4A02-96A3-7DBD022EBE92}"/>
          </ac:spMkLst>
        </pc:spChg>
        <pc:spChg chg="add mod">
          <ac:chgData name="Dimitris" userId="90e6285b-8bf0-4064-a3a7-6e33c6ffe60c" providerId="ADAL" clId="{EC19661F-FDF8-4D74-B63D-22E801ADBC2A}" dt="2022-02-16T13:32:30.510" v="3281" actId="113"/>
          <ac:spMkLst>
            <pc:docMk/>
            <pc:sldMk cId="224842658" sldId="344"/>
            <ac:spMk id="10" creationId="{D12CCBFC-B301-4564-951B-895B179601AB}"/>
          </ac:spMkLst>
        </pc:spChg>
        <pc:spChg chg="mod">
          <ac:chgData name="Dimitris" userId="90e6285b-8bf0-4064-a3a7-6e33c6ffe60c" providerId="ADAL" clId="{EC19661F-FDF8-4D74-B63D-22E801ADBC2A}" dt="2022-02-16T16:12:08.452" v="4130" actId="403"/>
          <ac:spMkLst>
            <pc:docMk/>
            <pc:sldMk cId="224842658" sldId="344"/>
            <ac:spMk id="11" creationId="{C93A9AA0-A3A6-49F4-BA8B-49136DDB4B70}"/>
          </ac:spMkLst>
        </pc:spChg>
      </pc:sldChg>
      <pc:sldChg chg="addSp delSp modSp mod">
        <pc:chgData name="Dimitris" userId="90e6285b-8bf0-4064-a3a7-6e33c6ffe60c" providerId="ADAL" clId="{EC19661F-FDF8-4D74-B63D-22E801ADBC2A}" dt="2022-02-16T16:39:28.813" v="4435" actId="255"/>
        <pc:sldMkLst>
          <pc:docMk/>
          <pc:sldMk cId="3679603656" sldId="345"/>
        </pc:sldMkLst>
        <pc:spChg chg="add del mod">
          <ac:chgData name="Dimitris" userId="90e6285b-8bf0-4064-a3a7-6e33c6ffe60c" providerId="ADAL" clId="{EC19661F-FDF8-4D74-B63D-22E801ADBC2A}" dt="2022-02-16T12:15:51.462" v="2532" actId="478"/>
          <ac:spMkLst>
            <pc:docMk/>
            <pc:sldMk cId="3679603656" sldId="345"/>
            <ac:spMk id="3" creationId="{4D10855B-BE52-438E-9811-AE96B477604D}"/>
          </ac:spMkLst>
        </pc:spChg>
        <pc:spChg chg="del">
          <ac:chgData name="Dimitris" userId="90e6285b-8bf0-4064-a3a7-6e33c6ffe60c" providerId="ADAL" clId="{EC19661F-FDF8-4D74-B63D-22E801ADBC2A}" dt="2022-02-16T16:30:30.278" v="4367" actId="478"/>
          <ac:spMkLst>
            <pc:docMk/>
            <pc:sldMk cId="3679603656" sldId="345"/>
            <ac:spMk id="5" creationId="{C57EF4B0-655B-45CB-BE82-1ACA659E5908}"/>
          </ac:spMkLst>
        </pc:spChg>
        <pc:spChg chg="del">
          <ac:chgData name="Dimitris" userId="90e6285b-8bf0-4064-a3a7-6e33c6ffe60c" providerId="ADAL" clId="{EC19661F-FDF8-4D74-B63D-22E801ADBC2A}" dt="2022-02-16T16:30:31.398" v="4368" actId="478"/>
          <ac:spMkLst>
            <pc:docMk/>
            <pc:sldMk cId="3679603656" sldId="345"/>
            <ac:spMk id="6" creationId="{D29A8952-AB54-4AD6-B7E4-C5F8A1A8F62A}"/>
          </ac:spMkLst>
        </pc:spChg>
        <pc:spChg chg="del mod">
          <ac:chgData name="Dimitris" userId="90e6285b-8bf0-4064-a3a7-6e33c6ffe60c" providerId="ADAL" clId="{EC19661F-FDF8-4D74-B63D-22E801ADBC2A}" dt="2022-02-16T12:15:48.773" v="2531" actId="478"/>
          <ac:spMkLst>
            <pc:docMk/>
            <pc:sldMk cId="3679603656" sldId="345"/>
            <ac:spMk id="9" creationId="{E56935AD-8F6B-4A02-96A3-7DBD022EBE92}"/>
          </ac:spMkLst>
        </pc:spChg>
        <pc:spChg chg="add mod">
          <ac:chgData name="Dimitris" userId="90e6285b-8bf0-4064-a3a7-6e33c6ffe60c" providerId="ADAL" clId="{EC19661F-FDF8-4D74-B63D-22E801ADBC2A}" dt="2022-02-16T12:39:14.147" v="2939" actId="20577"/>
          <ac:spMkLst>
            <pc:docMk/>
            <pc:sldMk cId="3679603656" sldId="345"/>
            <ac:spMk id="10" creationId="{0B5D86C4-71C1-4D15-8BDE-3E537E877F04}"/>
          </ac:spMkLst>
        </pc:spChg>
        <pc:spChg chg="del">
          <ac:chgData name="Dimitris" userId="90e6285b-8bf0-4064-a3a7-6e33c6ffe60c" providerId="ADAL" clId="{EC19661F-FDF8-4D74-B63D-22E801ADBC2A}" dt="2022-02-16T16:30:34.181" v="4370" actId="478"/>
          <ac:spMkLst>
            <pc:docMk/>
            <pc:sldMk cId="3679603656" sldId="345"/>
            <ac:spMk id="11" creationId="{C93A9AA0-A3A6-49F4-BA8B-49136DDB4B70}"/>
          </ac:spMkLst>
        </pc:spChg>
        <pc:spChg chg="del">
          <ac:chgData name="Dimitris" userId="90e6285b-8bf0-4064-a3a7-6e33c6ffe60c" providerId="ADAL" clId="{EC19661F-FDF8-4D74-B63D-22E801ADBC2A}" dt="2022-02-16T16:32:50.961" v="4402" actId="478"/>
          <ac:spMkLst>
            <pc:docMk/>
            <pc:sldMk cId="3679603656" sldId="345"/>
            <ac:spMk id="12" creationId="{FE3A0DDA-0BE4-4FC4-AAF0-38A8D8F63A80}"/>
          </ac:spMkLst>
        </pc:spChg>
        <pc:spChg chg="add del mod">
          <ac:chgData name="Dimitris" userId="90e6285b-8bf0-4064-a3a7-6e33c6ffe60c" providerId="ADAL" clId="{EC19661F-FDF8-4D74-B63D-22E801ADBC2A}" dt="2022-02-16T16:30:32.801" v="4369" actId="478"/>
          <ac:spMkLst>
            <pc:docMk/>
            <pc:sldMk cId="3679603656" sldId="345"/>
            <ac:spMk id="14" creationId="{D9F45242-629B-4CAE-8E2B-7091892C6FC2}"/>
          </ac:spMkLst>
        </pc:spChg>
        <pc:spChg chg="add mod">
          <ac:chgData name="Dimitris" userId="90e6285b-8bf0-4064-a3a7-6e33c6ffe60c" providerId="ADAL" clId="{EC19661F-FDF8-4D74-B63D-22E801ADBC2A}" dt="2022-02-16T16:39:28.813" v="4435" actId="255"/>
          <ac:spMkLst>
            <pc:docMk/>
            <pc:sldMk cId="3679603656" sldId="345"/>
            <ac:spMk id="15" creationId="{2C5E75A9-5141-4B29-91B7-9E2D2DF87FB9}"/>
          </ac:spMkLst>
        </pc:spChg>
        <pc:picChg chg="del">
          <ac:chgData name="Dimitris" userId="90e6285b-8bf0-4064-a3a7-6e33c6ffe60c" providerId="ADAL" clId="{EC19661F-FDF8-4D74-B63D-22E801ADBC2A}" dt="2022-02-16T16:32:49.857" v="4401" actId="478"/>
          <ac:picMkLst>
            <pc:docMk/>
            <pc:sldMk cId="3679603656" sldId="345"/>
            <ac:picMk id="13" creationId="{FBC77CD0-1F1D-4AF1-88A5-7F4A4504C599}"/>
          </ac:picMkLst>
        </pc:picChg>
      </pc:sldChg>
      <pc:sldChg chg="addSp delSp modSp mod">
        <pc:chgData name="Dimitris" userId="90e6285b-8bf0-4064-a3a7-6e33c6ffe60c" providerId="ADAL" clId="{EC19661F-FDF8-4D74-B63D-22E801ADBC2A}" dt="2022-02-16T13:33:21.364" v="3299" actId="113"/>
        <pc:sldMkLst>
          <pc:docMk/>
          <pc:sldMk cId="1208142848" sldId="346"/>
        </pc:sldMkLst>
        <pc:spChg chg="add del mod">
          <ac:chgData name="Dimitris" userId="90e6285b-8bf0-4064-a3a7-6e33c6ffe60c" providerId="ADAL" clId="{EC19661F-FDF8-4D74-B63D-22E801ADBC2A}" dt="2022-02-16T12:20:03.564" v="2645" actId="478"/>
          <ac:spMkLst>
            <pc:docMk/>
            <pc:sldMk cId="1208142848" sldId="346"/>
            <ac:spMk id="3" creationId="{CF43C18E-B6A3-46EF-A0B9-C0F20E408646}"/>
          </ac:spMkLst>
        </pc:spChg>
        <pc:spChg chg="del mod">
          <ac:chgData name="Dimitris" userId="90e6285b-8bf0-4064-a3a7-6e33c6ffe60c" providerId="ADAL" clId="{EC19661F-FDF8-4D74-B63D-22E801ADBC2A}" dt="2022-02-16T12:20:01.668" v="2644" actId="478"/>
          <ac:spMkLst>
            <pc:docMk/>
            <pc:sldMk cId="1208142848" sldId="346"/>
            <ac:spMk id="9" creationId="{E56935AD-8F6B-4A02-96A3-7DBD022EBE92}"/>
          </ac:spMkLst>
        </pc:spChg>
        <pc:spChg chg="add del mod">
          <ac:chgData name="Dimitris" userId="90e6285b-8bf0-4064-a3a7-6e33c6ffe60c" providerId="ADAL" clId="{EC19661F-FDF8-4D74-B63D-22E801ADBC2A}" dt="2022-02-16T12:19:50.998" v="2640"/>
          <ac:spMkLst>
            <pc:docMk/>
            <pc:sldMk cId="1208142848" sldId="346"/>
            <ac:spMk id="10" creationId="{72B77D4F-189F-414A-AC97-DCA9BC4AB570}"/>
          </ac:spMkLst>
        </pc:spChg>
        <pc:spChg chg="add mod">
          <ac:chgData name="Dimitris" userId="90e6285b-8bf0-4064-a3a7-6e33c6ffe60c" providerId="ADAL" clId="{EC19661F-FDF8-4D74-B63D-22E801ADBC2A}" dt="2022-02-16T13:33:21.364" v="3299" actId="113"/>
          <ac:spMkLst>
            <pc:docMk/>
            <pc:sldMk cId="1208142848" sldId="346"/>
            <ac:spMk id="12" creationId="{9334B3BA-6FB6-49CA-8E51-C07E5CAC741E}"/>
          </ac:spMkLst>
        </pc:spChg>
      </pc:sldChg>
      <pc:sldChg chg="addSp delSp modSp mod">
        <pc:chgData name="Dimitris" userId="90e6285b-8bf0-4064-a3a7-6e33c6ffe60c" providerId="ADAL" clId="{EC19661F-FDF8-4D74-B63D-22E801ADBC2A}" dt="2022-02-16T13:33:27.286" v="3301" actId="113"/>
        <pc:sldMkLst>
          <pc:docMk/>
          <pc:sldMk cId="2739906689" sldId="347"/>
        </pc:sldMkLst>
        <pc:spChg chg="add del mod">
          <ac:chgData name="Dimitris" userId="90e6285b-8bf0-4064-a3a7-6e33c6ffe60c" providerId="ADAL" clId="{EC19661F-FDF8-4D74-B63D-22E801ADBC2A}" dt="2022-02-16T12:20:36.229" v="2667" actId="478"/>
          <ac:spMkLst>
            <pc:docMk/>
            <pc:sldMk cId="2739906689" sldId="347"/>
            <ac:spMk id="3" creationId="{603326EB-069D-46BA-902C-41AE566C61FA}"/>
          </ac:spMkLst>
        </pc:spChg>
        <pc:spChg chg="del">
          <ac:chgData name="Dimitris" userId="90e6285b-8bf0-4064-a3a7-6e33c6ffe60c" providerId="ADAL" clId="{EC19661F-FDF8-4D74-B63D-22E801ADBC2A}" dt="2022-02-16T12:20:33.713" v="2666" actId="478"/>
          <ac:spMkLst>
            <pc:docMk/>
            <pc:sldMk cId="2739906689" sldId="347"/>
            <ac:spMk id="9" creationId="{E56935AD-8F6B-4A02-96A3-7DBD022EBE92}"/>
          </ac:spMkLst>
        </pc:spChg>
        <pc:spChg chg="add mod">
          <ac:chgData name="Dimitris" userId="90e6285b-8bf0-4064-a3a7-6e33c6ffe60c" providerId="ADAL" clId="{EC19661F-FDF8-4D74-B63D-22E801ADBC2A}" dt="2022-02-16T13:33:27.286" v="3301" actId="113"/>
          <ac:spMkLst>
            <pc:docMk/>
            <pc:sldMk cId="2739906689" sldId="347"/>
            <ac:spMk id="10" creationId="{E49F485F-253F-4C8F-8297-6A15FDBD4C03}"/>
          </ac:spMkLst>
        </pc:spChg>
      </pc:sldChg>
      <pc:sldChg chg="addSp delSp modSp mod">
        <pc:chgData name="Dimitris" userId="90e6285b-8bf0-4064-a3a7-6e33c6ffe60c" providerId="ADAL" clId="{EC19661F-FDF8-4D74-B63D-22E801ADBC2A}" dt="2022-02-16T13:33:31.044" v="3303" actId="113"/>
        <pc:sldMkLst>
          <pc:docMk/>
          <pc:sldMk cId="905158691" sldId="348"/>
        </pc:sldMkLst>
        <pc:spChg chg="add del mod">
          <ac:chgData name="Dimitris" userId="90e6285b-8bf0-4064-a3a7-6e33c6ffe60c" providerId="ADAL" clId="{EC19661F-FDF8-4D74-B63D-22E801ADBC2A}" dt="2022-02-16T12:20:45.517" v="2671" actId="478"/>
          <ac:spMkLst>
            <pc:docMk/>
            <pc:sldMk cId="905158691" sldId="348"/>
            <ac:spMk id="3" creationId="{7FFF5917-39A6-4349-BB2E-AD97316DD50C}"/>
          </ac:spMkLst>
        </pc:spChg>
        <pc:spChg chg="del">
          <ac:chgData name="Dimitris" userId="90e6285b-8bf0-4064-a3a7-6e33c6ffe60c" providerId="ADAL" clId="{EC19661F-FDF8-4D74-B63D-22E801ADBC2A}" dt="2022-02-16T12:20:44.279" v="2670" actId="478"/>
          <ac:spMkLst>
            <pc:docMk/>
            <pc:sldMk cId="905158691" sldId="348"/>
            <ac:spMk id="9" creationId="{E56935AD-8F6B-4A02-96A3-7DBD022EBE92}"/>
          </ac:spMkLst>
        </pc:spChg>
        <pc:spChg chg="add mod">
          <ac:chgData name="Dimitris" userId="90e6285b-8bf0-4064-a3a7-6e33c6ffe60c" providerId="ADAL" clId="{EC19661F-FDF8-4D74-B63D-22E801ADBC2A}" dt="2022-02-16T13:33:31.044" v="3303" actId="113"/>
          <ac:spMkLst>
            <pc:docMk/>
            <pc:sldMk cId="905158691" sldId="348"/>
            <ac:spMk id="10" creationId="{EC5CB2B0-6291-49D0-B4AF-2253E3262AAA}"/>
          </ac:spMkLst>
        </pc:spChg>
      </pc:sldChg>
      <pc:sldChg chg="addSp delSp modSp mod">
        <pc:chgData name="Dimitris" userId="90e6285b-8bf0-4064-a3a7-6e33c6ffe60c" providerId="ADAL" clId="{EC19661F-FDF8-4D74-B63D-22E801ADBC2A}" dt="2022-02-16T13:33:35.326" v="3305" actId="113"/>
        <pc:sldMkLst>
          <pc:docMk/>
          <pc:sldMk cId="3677509674" sldId="349"/>
        </pc:sldMkLst>
        <pc:spChg chg="add del mod">
          <ac:chgData name="Dimitris" userId="90e6285b-8bf0-4064-a3a7-6e33c6ffe60c" providerId="ADAL" clId="{EC19661F-FDF8-4D74-B63D-22E801ADBC2A}" dt="2022-02-16T12:20:54.085" v="2675" actId="478"/>
          <ac:spMkLst>
            <pc:docMk/>
            <pc:sldMk cId="3677509674" sldId="349"/>
            <ac:spMk id="3" creationId="{48A46C48-ACDB-4F45-B46D-6D484549616E}"/>
          </ac:spMkLst>
        </pc:spChg>
        <pc:spChg chg="del">
          <ac:chgData name="Dimitris" userId="90e6285b-8bf0-4064-a3a7-6e33c6ffe60c" providerId="ADAL" clId="{EC19661F-FDF8-4D74-B63D-22E801ADBC2A}" dt="2022-02-16T12:20:51.958" v="2674" actId="478"/>
          <ac:spMkLst>
            <pc:docMk/>
            <pc:sldMk cId="3677509674" sldId="349"/>
            <ac:spMk id="9" creationId="{E56935AD-8F6B-4A02-96A3-7DBD022EBE92}"/>
          </ac:spMkLst>
        </pc:spChg>
        <pc:spChg chg="add mod">
          <ac:chgData name="Dimitris" userId="90e6285b-8bf0-4064-a3a7-6e33c6ffe60c" providerId="ADAL" clId="{EC19661F-FDF8-4D74-B63D-22E801ADBC2A}" dt="2022-02-16T13:33:35.326" v="3305" actId="113"/>
          <ac:spMkLst>
            <pc:docMk/>
            <pc:sldMk cId="3677509674" sldId="349"/>
            <ac:spMk id="10" creationId="{FED6996E-E393-443A-AA03-0F5CE6A68018}"/>
          </ac:spMkLst>
        </pc:spChg>
      </pc:sldChg>
      <pc:sldChg chg="addSp delSp modSp mod">
        <pc:chgData name="Dimitris" userId="90e6285b-8bf0-4064-a3a7-6e33c6ffe60c" providerId="ADAL" clId="{EC19661F-FDF8-4D74-B63D-22E801ADBC2A}" dt="2022-02-16T13:33:39.711" v="3307"/>
        <pc:sldMkLst>
          <pc:docMk/>
          <pc:sldMk cId="640536244" sldId="350"/>
        </pc:sldMkLst>
        <pc:spChg chg="add del mod">
          <ac:chgData name="Dimitris" userId="90e6285b-8bf0-4064-a3a7-6e33c6ffe60c" providerId="ADAL" clId="{EC19661F-FDF8-4D74-B63D-22E801ADBC2A}" dt="2022-02-16T12:21:45.990" v="2706" actId="478"/>
          <ac:spMkLst>
            <pc:docMk/>
            <pc:sldMk cId="640536244" sldId="350"/>
            <ac:spMk id="3" creationId="{981960A0-0602-46D5-A185-F17D6B958FA2}"/>
          </ac:spMkLst>
        </pc:spChg>
        <pc:spChg chg="add del mod">
          <ac:chgData name="Dimitris" userId="90e6285b-8bf0-4064-a3a7-6e33c6ffe60c" providerId="ADAL" clId="{EC19661F-FDF8-4D74-B63D-22E801ADBC2A}" dt="2022-02-16T12:21:45.794" v="2705" actId="478"/>
          <ac:spMkLst>
            <pc:docMk/>
            <pc:sldMk cId="640536244" sldId="350"/>
            <ac:spMk id="9" creationId="{E56935AD-8F6B-4A02-96A3-7DBD022EBE92}"/>
          </ac:spMkLst>
        </pc:spChg>
        <pc:spChg chg="add del mod">
          <ac:chgData name="Dimitris" userId="90e6285b-8bf0-4064-a3a7-6e33c6ffe60c" providerId="ADAL" clId="{EC19661F-FDF8-4D74-B63D-22E801ADBC2A}" dt="2022-02-16T12:21:01.235" v="2679"/>
          <ac:spMkLst>
            <pc:docMk/>
            <pc:sldMk cId="640536244" sldId="350"/>
            <ac:spMk id="10" creationId="{720E10F5-4363-469E-B6F0-6D8F158000C4}"/>
          </ac:spMkLst>
        </pc:spChg>
        <pc:spChg chg="add del mod">
          <ac:chgData name="Dimitris" userId="90e6285b-8bf0-4064-a3a7-6e33c6ffe60c" providerId="ADAL" clId="{EC19661F-FDF8-4D74-B63D-22E801ADBC2A}" dt="2022-02-16T13:33:39.711" v="3307"/>
          <ac:spMkLst>
            <pc:docMk/>
            <pc:sldMk cId="640536244" sldId="350"/>
            <ac:spMk id="12" creationId="{78B33931-E553-4605-99EE-0A67D17732F6}"/>
          </ac:spMkLst>
        </pc:spChg>
      </pc:sldChg>
      <pc:sldChg chg="addSp delSp modSp mod">
        <pc:chgData name="Dimitris" userId="90e6285b-8bf0-4064-a3a7-6e33c6ffe60c" providerId="ADAL" clId="{EC19661F-FDF8-4D74-B63D-22E801ADBC2A}" dt="2022-02-16T13:33:44.595" v="3309" actId="113"/>
        <pc:sldMkLst>
          <pc:docMk/>
          <pc:sldMk cId="911722306" sldId="351"/>
        </pc:sldMkLst>
        <pc:spChg chg="add del mod">
          <ac:chgData name="Dimitris" userId="90e6285b-8bf0-4064-a3a7-6e33c6ffe60c" providerId="ADAL" clId="{EC19661F-FDF8-4D74-B63D-22E801ADBC2A}" dt="2022-02-16T12:22:18.729" v="2722" actId="478"/>
          <ac:spMkLst>
            <pc:docMk/>
            <pc:sldMk cId="911722306" sldId="351"/>
            <ac:spMk id="3" creationId="{8FF967DA-72C9-4C0C-9D11-1B546A6DC953}"/>
          </ac:spMkLst>
        </pc:spChg>
        <pc:spChg chg="mod">
          <ac:chgData name="Dimitris" userId="90e6285b-8bf0-4064-a3a7-6e33c6ffe60c" providerId="ADAL" clId="{EC19661F-FDF8-4D74-B63D-22E801ADBC2A}" dt="2022-02-16T07:39:45.187" v="0" actId="1076"/>
          <ac:spMkLst>
            <pc:docMk/>
            <pc:sldMk cId="911722306" sldId="351"/>
            <ac:spMk id="4" creationId="{00000000-0000-0000-0000-000000000000}"/>
          </ac:spMkLst>
        </pc:spChg>
        <pc:spChg chg="mod">
          <ac:chgData name="Dimitris" userId="90e6285b-8bf0-4064-a3a7-6e33c6ffe60c" providerId="ADAL" clId="{EC19661F-FDF8-4D74-B63D-22E801ADBC2A}" dt="2022-02-16T07:50:54.556" v="694" actId="6549"/>
          <ac:spMkLst>
            <pc:docMk/>
            <pc:sldMk cId="911722306" sldId="351"/>
            <ac:spMk id="5" creationId="{C57EF4B0-655B-45CB-BE82-1ACA659E5908}"/>
          </ac:spMkLst>
        </pc:spChg>
        <pc:spChg chg="mod">
          <ac:chgData name="Dimitris" userId="90e6285b-8bf0-4064-a3a7-6e33c6ffe60c" providerId="ADAL" clId="{EC19661F-FDF8-4D74-B63D-22E801ADBC2A}" dt="2022-02-16T07:44:19.371" v="359" actId="14100"/>
          <ac:spMkLst>
            <pc:docMk/>
            <pc:sldMk cId="911722306" sldId="351"/>
            <ac:spMk id="6" creationId="{D29A8952-AB54-4AD6-B7E4-C5F8A1A8F62A}"/>
          </ac:spMkLst>
        </pc:spChg>
        <pc:spChg chg="del mod">
          <ac:chgData name="Dimitris" userId="90e6285b-8bf0-4064-a3a7-6e33c6ffe60c" providerId="ADAL" clId="{EC19661F-FDF8-4D74-B63D-22E801ADBC2A}" dt="2022-02-16T12:22:16.036" v="2721" actId="478"/>
          <ac:spMkLst>
            <pc:docMk/>
            <pc:sldMk cId="911722306" sldId="351"/>
            <ac:spMk id="9" creationId="{E56935AD-8F6B-4A02-96A3-7DBD022EBE92}"/>
          </ac:spMkLst>
        </pc:spChg>
        <pc:spChg chg="add mod ord">
          <ac:chgData name="Dimitris" userId="90e6285b-8bf0-4064-a3a7-6e33c6ffe60c" providerId="ADAL" clId="{EC19661F-FDF8-4D74-B63D-22E801ADBC2A}" dt="2022-02-16T07:58:36.210" v="859" actId="13822"/>
          <ac:spMkLst>
            <pc:docMk/>
            <pc:sldMk cId="911722306" sldId="351"/>
            <ac:spMk id="10" creationId="{ED689090-CD15-438B-86A4-F73EEF44CB58}"/>
          </ac:spMkLst>
        </pc:spChg>
        <pc:spChg chg="mod">
          <ac:chgData name="Dimitris" userId="90e6285b-8bf0-4064-a3a7-6e33c6ffe60c" providerId="ADAL" clId="{EC19661F-FDF8-4D74-B63D-22E801ADBC2A}" dt="2022-02-16T07:53:41.024" v="826" actId="20577"/>
          <ac:spMkLst>
            <pc:docMk/>
            <pc:sldMk cId="911722306" sldId="351"/>
            <ac:spMk id="11" creationId="{C93A9AA0-A3A6-49F4-BA8B-49136DDB4B70}"/>
          </ac:spMkLst>
        </pc:spChg>
        <pc:spChg chg="add mod">
          <ac:chgData name="Dimitris" userId="90e6285b-8bf0-4064-a3a7-6e33c6ffe60c" providerId="ADAL" clId="{EC19661F-FDF8-4D74-B63D-22E801ADBC2A}" dt="2022-02-16T07:54:09.909" v="849" actId="20577"/>
          <ac:spMkLst>
            <pc:docMk/>
            <pc:sldMk cId="911722306" sldId="351"/>
            <ac:spMk id="12" creationId="{F2E2E7E0-B7FD-44EB-881E-1BAC117A41A7}"/>
          </ac:spMkLst>
        </pc:spChg>
        <pc:spChg chg="add mod">
          <ac:chgData name="Dimitris" userId="90e6285b-8bf0-4064-a3a7-6e33c6ffe60c" providerId="ADAL" clId="{EC19661F-FDF8-4D74-B63D-22E801ADBC2A}" dt="2022-02-16T12:22:05.786" v="2717" actId="571"/>
          <ac:spMkLst>
            <pc:docMk/>
            <pc:sldMk cId="911722306" sldId="351"/>
            <ac:spMk id="14" creationId="{22F1D144-3404-4BB1-A20C-B6E488842296}"/>
          </ac:spMkLst>
        </pc:spChg>
        <pc:spChg chg="add del mod">
          <ac:chgData name="Dimitris" userId="90e6285b-8bf0-4064-a3a7-6e33c6ffe60c" providerId="ADAL" clId="{EC19661F-FDF8-4D74-B63D-22E801ADBC2A}" dt="2022-02-16T12:22:04.424" v="2716"/>
          <ac:spMkLst>
            <pc:docMk/>
            <pc:sldMk cId="911722306" sldId="351"/>
            <ac:spMk id="15" creationId="{47BB3F5A-AB7A-4561-B61A-17928F0EB2B3}"/>
          </ac:spMkLst>
        </pc:spChg>
        <pc:spChg chg="add mod">
          <ac:chgData name="Dimitris" userId="90e6285b-8bf0-4064-a3a7-6e33c6ffe60c" providerId="ADAL" clId="{EC19661F-FDF8-4D74-B63D-22E801ADBC2A}" dt="2022-02-16T13:33:44.595" v="3309" actId="113"/>
          <ac:spMkLst>
            <pc:docMk/>
            <pc:sldMk cId="911722306" sldId="351"/>
            <ac:spMk id="16" creationId="{A539DAAB-A926-46AB-A530-34E2810D74F7}"/>
          </ac:spMkLst>
        </pc:spChg>
        <pc:picChg chg="add mod">
          <ac:chgData name="Dimitris" userId="90e6285b-8bf0-4064-a3a7-6e33c6ffe60c" providerId="ADAL" clId="{EC19661F-FDF8-4D74-B63D-22E801ADBC2A}" dt="2022-02-16T07:54:16.756" v="850" actId="1076"/>
          <ac:picMkLst>
            <pc:docMk/>
            <pc:sldMk cId="911722306" sldId="351"/>
            <ac:picMk id="13" creationId="{87ACF808-6DDA-4886-AD10-9DC311027038}"/>
          </ac:picMkLst>
        </pc:picChg>
      </pc:sldChg>
      <pc:sldChg chg="addSp delSp modSp add mod">
        <pc:chgData name="Dimitris" userId="90e6285b-8bf0-4064-a3a7-6e33c6ffe60c" providerId="ADAL" clId="{EC19661F-FDF8-4D74-B63D-22E801ADBC2A}" dt="2022-02-16T13:57:00.096" v="3695" actId="403"/>
        <pc:sldMkLst>
          <pc:docMk/>
          <pc:sldMk cId="3931614529" sldId="352"/>
        </pc:sldMkLst>
        <pc:spChg chg="add del mod">
          <ac:chgData name="Dimitris" userId="90e6285b-8bf0-4064-a3a7-6e33c6ffe60c" providerId="ADAL" clId="{EC19661F-FDF8-4D74-B63D-22E801ADBC2A}" dt="2022-02-16T12:22:38.741" v="2727" actId="478"/>
          <ac:spMkLst>
            <pc:docMk/>
            <pc:sldMk cId="3931614529" sldId="352"/>
            <ac:spMk id="3" creationId="{5A2FFEB9-DD16-4487-8329-C920EC1B80E5}"/>
          </ac:spMkLst>
        </pc:spChg>
        <pc:spChg chg="mod">
          <ac:chgData name="Dimitris" userId="90e6285b-8bf0-4064-a3a7-6e33c6ffe60c" providerId="ADAL" clId="{EC19661F-FDF8-4D74-B63D-22E801ADBC2A}" dt="2022-02-16T08:06:59.306" v="1285" actId="14100"/>
          <ac:spMkLst>
            <pc:docMk/>
            <pc:sldMk cId="3931614529" sldId="352"/>
            <ac:spMk id="5" creationId="{C57EF4B0-655B-45CB-BE82-1ACA659E5908}"/>
          </ac:spMkLst>
        </pc:spChg>
        <pc:spChg chg="mod">
          <ac:chgData name="Dimitris" userId="90e6285b-8bf0-4064-a3a7-6e33c6ffe60c" providerId="ADAL" clId="{EC19661F-FDF8-4D74-B63D-22E801ADBC2A}" dt="2022-02-16T08:07:13.479" v="1288" actId="14100"/>
          <ac:spMkLst>
            <pc:docMk/>
            <pc:sldMk cId="3931614529" sldId="352"/>
            <ac:spMk id="6" creationId="{D29A8952-AB54-4AD6-B7E4-C5F8A1A8F62A}"/>
          </ac:spMkLst>
        </pc:spChg>
        <pc:spChg chg="del mod">
          <ac:chgData name="Dimitris" userId="90e6285b-8bf0-4064-a3a7-6e33c6ffe60c" providerId="ADAL" clId="{EC19661F-FDF8-4D74-B63D-22E801ADBC2A}" dt="2022-02-16T12:22:36.836" v="2726" actId="478"/>
          <ac:spMkLst>
            <pc:docMk/>
            <pc:sldMk cId="3931614529" sldId="352"/>
            <ac:spMk id="9" creationId="{E56935AD-8F6B-4A02-96A3-7DBD022EBE92}"/>
          </ac:spMkLst>
        </pc:spChg>
        <pc:spChg chg="del">
          <ac:chgData name="Dimitris" userId="90e6285b-8bf0-4064-a3a7-6e33c6ffe60c" providerId="ADAL" clId="{EC19661F-FDF8-4D74-B63D-22E801ADBC2A}" dt="2022-02-16T07:59:19.226" v="861" actId="478"/>
          <ac:spMkLst>
            <pc:docMk/>
            <pc:sldMk cId="3931614529" sldId="352"/>
            <ac:spMk id="10" creationId="{ED689090-CD15-438B-86A4-F73EEF44CB58}"/>
          </ac:spMkLst>
        </pc:spChg>
        <pc:spChg chg="mod">
          <ac:chgData name="Dimitris" userId="90e6285b-8bf0-4064-a3a7-6e33c6ffe60c" providerId="ADAL" clId="{EC19661F-FDF8-4D74-B63D-22E801ADBC2A}" dt="2022-02-16T13:57:00.096" v="3695" actId="403"/>
          <ac:spMkLst>
            <pc:docMk/>
            <pc:sldMk cId="3931614529" sldId="352"/>
            <ac:spMk id="11" creationId="{C93A9AA0-A3A6-49F4-BA8B-49136DDB4B70}"/>
          </ac:spMkLst>
        </pc:spChg>
        <pc:spChg chg="del mod">
          <ac:chgData name="Dimitris" userId="90e6285b-8bf0-4064-a3a7-6e33c6ffe60c" providerId="ADAL" clId="{EC19661F-FDF8-4D74-B63D-22E801ADBC2A}" dt="2022-02-16T08:05:17.659" v="1270" actId="478"/>
          <ac:spMkLst>
            <pc:docMk/>
            <pc:sldMk cId="3931614529" sldId="352"/>
            <ac:spMk id="12" creationId="{F2E2E7E0-B7FD-44EB-881E-1BAC117A41A7}"/>
          </ac:spMkLst>
        </pc:spChg>
        <pc:spChg chg="add mod">
          <ac:chgData name="Dimitris" userId="90e6285b-8bf0-4064-a3a7-6e33c6ffe60c" providerId="ADAL" clId="{EC19661F-FDF8-4D74-B63D-22E801ADBC2A}" dt="2022-02-16T13:33:50.128" v="3311"/>
          <ac:spMkLst>
            <pc:docMk/>
            <pc:sldMk cId="3931614529" sldId="352"/>
            <ac:spMk id="14" creationId="{4C00682F-5F4A-417F-A140-B56BD3344D21}"/>
          </ac:spMkLst>
        </pc:spChg>
        <pc:picChg chg="del">
          <ac:chgData name="Dimitris" userId="90e6285b-8bf0-4064-a3a7-6e33c6ffe60c" providerId="ADAL" clId="{EC19661F-FDF8-4D74-B63D-22E801ADBC2A}" dt="2022-02-16T08:05:16.416" v="1269" actId="478"/>
          <ac:picMkLst>
            <pc:docMk/>
            <pc:sldMk cId="3931614529" sldId="352"/>
            <ac:picMk id="13" creationId="{87ACF808-6DDA-4886-AD10-9DC311027038}"/>
          </ac:picMkLst>
        </pc:picChg>
      </pc:sldChg>
      <pc:sldChg chg="addSp delSp modSp add mod">
        <pc:chgData name="Dimitris" userId="90e6285b-8bf0-4064-a3a7-6e33c6ffe60c" providerId="ADAL" clId="{EC19661F-FDF8-4D74-B63D-22E801ADBC2A}" dt="2022-02-16T12:59:56.627" v="3241" actId="166"/>
        <pc:sldMkLst>
          <pc:docMk/>
          <pc:sldMk cId="717588439" sldId="353"/>
        </pc:sldMkLst>
        <pc:spChg chg="del mod">
          <ac:chgData name="Dimitris" userId="90e6285b-8bf0-4064-a3a7-6e33c6ffe60c" providerId="ADAL" clId="{EC19661F-FDF8-4D74-B63D-22E801ADBC2A}" dt="2022-02-16T12:57:13.499" v="3164" actId="478"/>
          <ac:spMkLst>
            <pc:docMk/>
            <pc:sldMk cId="717588439" sldId="353"/>
            <ac:spMk id="6" creationId="{91ECF53B-A995-4FA6-845D-4812EDBBBFD6}"/>
          </ac:spMkLst>
        </pc:spChg>
        <pc:spChg chg="add del">
          <ac:chgData name="Dimitris" userId="90e6285b-8bf0-4064-a3a7-6e33c6ffe60c" providerId="ADAL" clId="{EC19661F-FDF8-4D74-B63D-22E801ADBC2A}" dt="2022-02-16T08:43:19.283" v="1298" actId="22"/>
          <ac:spMkLst>
            <pc:docMk/>
            <pc:sldMk cId="717588439" sldId="353"/>
            <ac:spMk id="9" creationId="{3F0E9268-5F48-4C89-A3D9-E9E0D45D131D}"/>
          </ac:spMkLst>
        </pc:spChg>
        <pc:spChg chg="add mod ord">
          <ac:chgData name="Dimitris" userId="90e6285b-8bf0-4064-a3a7-6e33c6ffe60c" providerId="ADAL" clId="{EC19661F-FDF8-4D74-B63D-22E801ADBC2A}" dt="2022-02-16T12:59:56.627" v="3241" actId="166"/>
          <ac:spMkLst>
            <pc:docMk/>
            <pc:sldMk cId="717588439" sldId="353"/>
            <ac:spMk id="10" creationId="{3FD00055-0A8A-4E24-971C-8191E1ADFDBF}"/>
          </ac:spMkLst>
        </pc:spChg>
        <pc:spChg chg="add mod">
          <ac:chgData name="Dimitris" userId="90e6285b-8bf0-4064-a3a7-6e33c6ffe60c" providerId="ADAL" clId="{EC19661F-FDF8-4D74-B63D-22E801ADBC2A}" dt="2022-02-16T12:58:32.031" v="3178" actId="14100"/>
          <ac:spMkLst>
            <pc:docMk/>
            <pc:sldMk cId="717588439" sldId="353"/>
            <ac:spMk id="11" creationId="{6A50193C-39B3-480D-A66C-B7E2954D2E3D}"/>
          </ac:spMkLst>
        </pc:spChg>
        <pc:graphicFrameChg chg="mod">
          <ac:chgData name="Dimitris" userId="90e6285b-8bf0-4064-a3a7-6e33c6ffe60c" providerId="ADAL" clId="{EC19661F-FDF8-4D74-B63D-22E801ADBC2A}" dt="2022-02-16T08:57:17.929" v="1555" actId="688"/>
          <ac:graphicFrameMkLst>
            <pc:docMk/>
            <pc:sldMk cId="717588439" sldId="353"/>
            <ac:graphicFrameMk id="7" creationId="{6887D7EF-4C4C-4552-8A55-79F060CF01FE}"/>
          </ac:graphicFrameMkLst>
        </pc:graphicFrameChg>
      </pc:sldChg>
      <pc:sldChg chg="addSp delSp modSp add del mod">
        <pc:chgData name="Dimitris" userId="90e6285b-8bf0-4064-a3a7-6e33c6ffe60c" providerId="ADAL" clId="{EC19661F-FDF8-4D74-B63D-22E801ADBC2A}" dt="2022-02-16T09:16:49.236" v="1869" actId="47"/>
        <pc:sldMkLst>
          <pc:docMk/>
          <pc:sldMk cId="1324942626" sldId="354"/>
        </pc:sldMkLst>
        <pc:spChg chg="del">
          <ac:chgData name="Dimitris" userId="90e6285b-8bf0-4064-a3a7-6e33c6ffe60c" providerId="ADAL" clId="{EC19661F-FDF8-4D74-B63D-22E801ADBC2A}" dt="2022-02-16T09:16:38.495" v="1866" actId="478"/>
          <ac:spMkLst>
            <pc:docMk/>
            <pc:sldMk cId="1324942626" sldId="354"/>
            <ac:spMk id="2" creationId="{00000000-0000-0000-0000-000000000000}"/>
          </ac:spMkLst>
        </pc:spChg>
        <pc:spChg chg="add del mod">
          <ac:chgData name="Dimitris" userId="90e6285b-8bf0-4064-a3a7-6e33c6ffe60c" providerId="ADAL" clId="{EC19661F-FDF8-4D74-B63D-22E801ADBC2A}" dt="2022-02-16T09:16:40.902" v="1867" actId="478"/>
          <ac:spMkLst>
            <pc:docMk/>
            <pc:sldMk cId="1324942626" sldId="354"/>
            <ac:spMk id="5" creationId="{831104BB-361E-4397-8C73-CA77CE4548F8}"/>
          </ac:spMkLst>
        </pc:spChg>
        <pc:spChg chg="add mod">
          <ac:chgData name="Dimitris" userId="90e6285b-8bf0-4064-a3a7-6e33c6ffe60c" providerId="ADAL" clId="{EC19661F-FDF8-4D74-B63D-22E801ADBC2A}" dt="2022-02-16T09:16:41.767" v="1868"/>
          <ac:spMkLst>
            <pc:docMk/>
            <pc:sldMk cId="1324942626" sldId="354"/>
            <ac:spMk id="7" creationId="{AF2BA736-D18E-46D9-9C79-330383DED26B}"/>
          </ac:spMkLst>
        </pc:spChg>
      </pc:sldChg>
      <pc:sldChg chg="addSp delSp modSp add mod ord">
        <pc:chgData name="Dimitris" userId="90e6285b-8bf0-4064-a3a7-6e33c6ffe60c" providerId="ADAL" clId="{EC19661F-FDF8-4D74-B63D-22E801ADBC2A}" dt="2022-02-16T16:56:10.381" v="4756"/>
        <pc:sldMkLst>
          <pc:docMk/>
          <pc:sldMk cId="2213982706" sldId="354"/>
        </pc:sldMkLst>
        <pc:spChg chg="del mod">
          <ac:chgData name="Dimitris" userId="90e6285b-8bf0-4064-a3a7-6e33c6ffe60c" providerId="ADAL" clId="{EC19661F-FDF8-4D74-B63D-22E801ADBC2A}" dt="2022-02-16T13:42:56.661" v="3411" actId="478"/>
          <ac:spMkLst>
            <pc:docMk/>
            <pc:sldMk cId="2213982706" sldId="354"/>
            <ac:spMk id="3" creationId="{6578B4AE-47E3-42FB-81AE-752247BB4D44}"/>
          </ac:spMkLst>
        </pc:spChg>
        <pc:spChg chg="del">
          <ac:chgData name="Dimitris" userId="90e6285b-8bf0-4064-a3a7-6e33c6ffe60c" providerId="ADAL" clId="{EC19661F-FDF8-4D74-B63D-22E801ADBC2A}" dt="2022-02-16T13:42:55.603" v="3409" actId="478"/>
          <ac:spMkLst>
            <pc:docMk/>
            <pc:sldMk cId="2213982706" sldId="354"/>
            <ac:spMk id="10" creationId="{FA239D0E-13E7-4429-B7DC-2D4C7B9A2742}"/>
          </ac:spMkLst>
        </pc:spChg>
        <pc:spChg chg="del mod">
          <ac:chgData name="Dimitris" userId="90e6285b-8bf0-4064-a3a7-6e33c6ffe60c" providerId="ADAL" clId="{EC19661F-FDF8-4D74-B63D-22E801ADBC2A}" dt="2022-02-16T13:42:57.562" v="3412" actId="478"/>
          <ac:spMkLst>
            <pc:docMk/>
            <pc:sldMk cId="2213982706" sldId="354"/>
            <ac:spMk id="11" creationId="{9DA63CE1-00C8-400B-98E2-80EAB48E73C8}"/>
          </ac:spMkLst>
        </pc:spChg>
        <pc:spChg chg="mod">
          <ac:chgData name="Dimitris" userId="90e6285b-8bf0-4064-a3a7-6e33c6ffe60c" providerId="ADAL" clId="{EC19661F-FDF8-4D74-B63D-22E801ADBC2A}" dt="2022-02-16T13:36:05.708" v="3354" actId="1076"/>
          <ac:spMkLst>
            <pc:docMk/>
            <pc:sldMk cId="2213982706" sldId="354"/>
            <ac:spMk id="14" creationId="{CD1F76AF-988D-436D-A30F-ACB62C081F48}"/>
          </ac:spMkLst>
        </pc:spChg>
        <pc:spChg chg="add del mod">
          <ac:chgData name="Dimitris" userId="90e6285b-8bf0-4064-a3a7-6e33c6ffe60c" providerId="ADAL" clId="{EC19661F-FDF8-4D74-B63D-22E801ADBC2A}" dt="2022-02-16T13:46:00.891" v="3442"/>
          <ac:spMkLst>
            <pc:docMk/>
            <pc:sldMk cId="2213982706" sldId="354"/>
            <ac:spMk id="15" creationId="{6E8A174A-901B-4BDF-9AE8-23EE42A6F7AD}"/>
          </ac:spMkLst>
        </pc:spChg>
        <pc:spChg chg="del">
          <ac:chgData name="Dimitris" userId="90e6285b-8bf0-4064-a3a7-6e33c6ffe60c" providerId="ADAL" clId="{EC19661F-FDF8-4D74-B63D-22E801ADBC2A}" dt="2022-02-16T13:52:59.330" v="3594" actId="478"/>
          <ac:spMkLst>
            <pc:docMk/>
            <pc:sldMk cId="2213982706" sldId="354"/>
            <ac:spMk id="17" creationId="{E76EE73E-9FAF-44A9-A479-CA09807C44D1}"/>
          </ac:spMkLst>
        </pc:spChg>
        <pc:spChg chg="mod">
          <ac:chgData name="Dimitris" userId="90e6285b-8bf0-4064-a3a7-6e33c6ffe60c" providerId="ADAL" clId="{EC19661F-FDF8-4D74-B63D-22E801ADBC2A}" dt="2022-02-16T13:45:42.833" v="3439" actId="1076"/>
          <ac:spMkLst>
            <pc:docMk/>
            <pc:sldMk cId="2213982706" sldId="354"/>
            <ac:spMk id="18" creationId="{4431C515-50A7-48DD-A519-45448E5B7A20}"/>
          </ac:spMkLst>
        </pc:spChg>
        <pc:spChg chg="del">
          <ac:chgData name="Dimitris" userId="90e6285b-8bf0-4064-a3a7-6e33c6ffe60c" providerId="ADAL" clId="{EC19661F-FDF8-4D74-B63D-22E801ADBC2A}" dt="2022-02-16T13:52:59.330" v="3594" actId="478"/>
          <ac:spMkLst>
            <pc:docMk/>
            <pc:sldMk cId="2213982706" sldId="354"/>
            <ac:spMk id="20" creationId="{F008A7B1-15B9-4885-A510-762EC0B5481D}"/>
          </ac:spMkLst>
        </pc:spChg>
        <pc:spChg chg="mod">
          <ac:chgData name="Dimitris" userId="90e6285b-8bf0-4064-a3a7-6e33c6ffe60c" providerId="ADAL" clId="{EC19661F-FDF8-4D74-B63D-22E801ADBC2A}" dt="2022-02-16T13:45:39.162" v="3438" actId="14100"/>
          <ac:spMkLst>
            <pc:docMk/>
            <pc:sldMk cId="2213982706" sldId="354"/>
            <ac:spMk id="21" creationId="{B1795656-71AA-4E6D-9C6C-4071BB0F24AE}"/>
          </ac:spMkLst>
        </pc:spChg>
        <pc:spChg chg="mod">
          <ac:chgData name="Dimitris" userId="90e6285b-8bf0-4064-a3a7-6e33c6ffe60c" providerId="ADAL" clId="{EC19661F-FDF8-4D74-B63D-22E801ADBC2A}" dt="2022-02-16T13:47:38.863" v="3458" actId="207"/>
          <ac:spMkLst>
            <pc:docMk/>
            <pc:sldMk cId="2213982706" sldId="354"/>
            <ac:spMk id="22" creationId="{4C85E5B4-DB84-488B-8A03-3EBAE4F8E663}"/>
          </ac:spMkLst>
        </pc:spChg>
        <pc:spChg chg="mod">
          <ac:chgData name="Dimitris" userId="90e6285b-8bf0-4064-a3a7-6e33c6ffe60c" providerId="ADAL" clId="{EC19661F-FDF8-4D74-B63D-22E801ADBC2A}" dt="2022-02-16T14:18:53.858" v="3811" actId="1076"/>
          <ac:spMkLst>
            <pc:docMk/>
            <pc:sldMk cId="2213982706" sldId="354"/>
            <ac:spMk id="23" creationId="{A40C416F-6B9D-46C2-B25D-9FC509BDBA93}"/>
          </ac:spMkLst>
        </pc:spChg>
        <pc:spChg chg="mod">
          <ac:chgData name="Dimitris" userId="90e6285b-8bf0-4064-a3a7-6e33c6ffe60c" providerId="ADAL" clId="{EC19661F-FDF8-4D74-B63D-22E801ADBC2A}" dt="2022-02-16T13:48:41.770" v="3472" actId="207"/>
          <ac:spMkLst>
            <pc:docMk/>
            <pc:sldMk cId="2213982706" sldId="354"/>
            <ac:spMk id="25" creationId="{F330A387-6079-44FA-B6FD-ED9ECB0352B5}"/>
          </ac:spMkLst>
        </pc:spChg>
        <pc:spChg chg="mod">
          <ac:chgData name="Dimitris" userId="90e6285b-8bf0-4064-a3a7-6e33c6ffe60c" providerId="ADAL" clId="{EC19661F-FDF8-4D74-B63D-22E801ADBC2A}" dt="2022-02-16T13:48:23.906" v="3470" actId="20577"/>
          <ac:spMkLst>
            <pc:docMk/>
            <pc:sldMk cId="2213982706" sldId="354"/>
            <ac:spMk id="26" creationId="{42CB57F5-AC58-4915-B935-B8635FCDBCCC}"/>
          </ac:spMkLst>
        </pc:spChg>
        <pc:grpChg chg="add del mod">
          <ac:chgData name="Dimitris" userId="90e6285b-8bf0-4064-a3a7-6e33c6ffe60c" providerId="ADAL" clId="{EC19661F-FDF8-4D74-B63D-22E801ADBC2A}" dt="2022-02-16T13:48:54.720" v="3475" actId="478"/>
          <ac:grpSpMkLst>
            <pc:docMk/>
            <pc:sldMk cId="2213982706" sldId="354"/>
            <ac:grpSpMk id="2" creationId="{8F31745C-B075-4122-B4B7-FC80F372C9E0}"/>
          </ac:grpSpMkLst>
        </pc:grpChg>
        <pc:grpChg chg="add mod">
          <ac:chgData name="Dimitris" userId="90e6285b-8bf0-4064-a3a7-6e33c6ffe60c" providerId="ADAL" clId="{EC19661F-FDF8-4D74-B63D-22E801ADBC2A}" dt="2022-02-16T14:18:49.933" v="3810" actId="14100"/>
          <ac:grpSpMkLst>
            <pc:docMk/>
            <pc:sldMk cId="2213982706" sldId="354"/>
            <ac:grpSpMk id="16" creationId="{E7A0FF2D-9E3F-470F-9A1B-2130B327D5E5}"/>
          </ac:grpSpMkLst>
        </pc:grpChg>
        <pc:grpChg chg="add mod">
          <ac:chgData name="Dimitris" userId="90e6285b-8bf0-4064-a3a7-6e33c6ffe60c" providerId="ADAL" clId="{EC19661F-FDF8-4D74-B63D-22E801ADBC2A}" dt="2022-02-16T14:18:34.585" v="3805" actId="1035"/>
          <ac:grpSpMkLst>
            <pc:docMk/>
            <pc:sldMk cId="2213982706" sldId="354"/>
            <ac:grpSpMk id="24" creationId="{692A509F-FAF9-472F-885D-1AD4C534393D}"/>
          </ac:grpSpMkLst>
        </pc:grpChg>
        <pc:graphicFrameChg chg="mod modGraphic">
          <ac:chgData name="Dimitris" userId="90e6285b-8bf0-4064-a3a7-6e33c6ffe60c" providerId="ADAL" clId="{EC19661F-FDF8-4D74-B63D-22E801ADBC2A}" dt="2022-02-16T16:55:49.645" v="4754" actId="1076"/>
          <ac:graphicFrameMkLst>
            <pc:docMk/>
            <pc:sldMk cId="2213982706" sldId="354"/>
            <ac:graphicFrameMk id="19" creationId="{4BCAE6C0-BBA0-4334-96D3-BF34FD17B5DA}"/>
          </ac:graphicFrameMkLst>
        </pc:graphicFrameChg>
      </pc:sldChg>
      <pc:sldChg chg="addSp delSp modSp add del mod">
        <pc:chgData name="Dimitris" userId="90e6285b-8bf0-4064-a3a7-6e33c6ffe60c" providerId="ADAL" clId="{EC19661F-FDF8-4D74-B63D-22E801ADBC2A}" dt="2022-02-16T16:23:06.364" v="4360"/>
        <pc:sldMkLst>
          <pc:docMk/>
          <pc:sldMk cId="742682272" sldId="355"/>
        </pc:sldMkLst>
        <pc:spChg chg="add del mod">
          <ac:chgData name="Dimitris" userId="90e6285b-8bf0-4064-a3a7-6e33c6ffe60c" providerId="ADAL" clId="{EC19661F-FDF8-4D74-B63D-22E801ADBC2A}" dt="2022-02-16T16:11:03.880" v="4127" actId="478"/>
          <ac:spMkLst>
            <pc:docMk/>
            <pc:sldMk cId="742682272" sldId="355"/>
            <ac:spMk id="5" creationId="{6DBFA354-4B22-4481-A24F-23DA360DE8DC}"/>
          </ac:spMkLst>
        </pc:spChg>
        <pc:spChg chg="del mod">
          <ac:chgData name="Dimitris" userId="90e6285b-8bf0-4064-a3a7-6e33c6ffe60c" providerId="ADAL" clId="{EC19661F-FDF8-4D74-B63D-22E801ADBC2A}" dt="2022-02-16T16:11:00.202" v="4126" actId="478"/>
          <ac:spMkLst>
            <pc:docMk/>
            <pc:sldMk cId="742682272" sldId="355"/>
            <ac:spMk id="7" creationId="{6E432A6D-2E0F-4E08-8FBD-7484487CD6FC}"/>
          </ac:spMkLst>
        </pc:spChg>
        <pc:spChg chg="mod">
          <ac:chgData name="Dimitris" userId="90e6285b-8bf0-4064-a3a7-6e33c6ffe60c" providerId="ADAL" clId="{EC19661F-FDF8-4D74-B63D-22E801ADBC2A}" dt="2022-02-16T16:15:44.437" v="4189" actId="20577"/>
          <ac:spMkLst>
            <pc:docMk/>
            <pc:sldMk cId="742682272" sldId="355"/>
            <ac:spMk id="8" creationId="{BBF9027A-0B6D-4480-9BC8-AB81D2BF7100}"/>
          </ac:spMkLst>
        </pc:spChg>
        <pc:spChg chg="add del mod">
          <ac:chgData name="Dimitris" userId="90e6285b-8bf0-4064-a3a7-6e33c6ffe60c" providerId="ADAL" clId="{EC19661F-FDF8-4D74-B63D-22E801ADBC2A}" dt="2022-02-16T16:17:02.565" v="4199" actId="478"/>
          <ac:spMkLst>
            <pc:docMk/>
            <pc:sldMk cId="742682272" sldId="355"/>
            <ac:spMk id="9" creationId="{86AA7B6C-5F0D-4C20-8D87-29F6227076F5}"/>
          </ac:spMkLst>
        </pc:spChg>
        <pc:spChg chg="add mod">
          <ac:chgData name="Dimitris" userId="90e6285b-8bf0-4064-a3a7-6e33c6ffe60c" providerId="ADAL" clId="{EC19661F-FDF8-4D74-B63D-22E801ADBC2A}" dt="2022-02-16T16:20:22.257" v="4305" actId="14100"/>
          <ac:spMkLst>
            <pc:docMk/>
            <pc:sldMk cId="742682272" sldId="355"/>
            <ac:spMk id="12" creationId="{8B77983C-ED95-40E2-BE15-1ACAF2FA7FED}"/>
          </ac:spMkLst>
        </pc:spChg>
        <pc:spChg chg="add mod">
          <ac:chgData name="Dimitris" userId="90e6285b-8bf0-4064-a3a7-6e33c6ffe60c" providerId="ADAL" clId="{EC19661F-FDF8-4D74-B63D-22E801ADBC2A}" dt="2022-02-16T16:22:48.207" v="4357" actId="113"/>
          <ac:spMkLst>
            <pc:docMk/>
            <pc:sldMk cId="742682272" sldId="355"/>
            <ac:spMk id="13" creationId="{54C15287-E9F4-4853-BCD2-25526506F00B}"/>
          </ac:spMkLst>
        </pc:spChg>
        <pc:graphicFrameChg chg="del">
          <ac:chgData name="Dimitris" userId="90e6285b-8bf0-4064-a3a7-6e33c6ffe60c" providerId="ADAL" clId="{EC19661F-FDF8-4D74-B63D-22E801ADBC2A}" dt="2022-02-16T16:10:47.462" v="4122" actId="478"/>
          <ac:graphicFrameMkLst>
            <pc:docMk/>
            <pc:sldMk cId="742682272" sldId="355"/>
            <ac:graphicFrameMk id="6" creationId="{6FE55D4D-C55D-4616-9B43-B93423A21090}"/>
          </ac:graphicFrameMkLst>
        </pc:graphicFrameChg>
        <pc:graphicFrameChg chg="add mod modGraphic">
          <ac:chgData name="Dimitris" userId="90e6285b-8bf0-4064-a3a7-6e33c6ffe60c" providerId="ADAL" clId="{EC19661F-FDF8-4D74-B63D-22E801ADBC2A}" dt="2022-02-16T16:23:06.364" v="4360"/>
          <ac:graphicFrameMkLst>
            <pc:docMk/>
            <pc:sldMk cId="742682272" sldId="355"/>
            <ac:graphicFrameMk id="11" creationId="{99A3117A-8E57-4308-85CB-91193915424E}"/>
          </ac:graphicFrameMkLst>
        </pc:graphicFrameChg>
        <pc:picChg chg="mod">
          <ac:chgData name="Dimitris" userId="90e6285b-8bf0-4064-a3a7-6e33c6ffe60c" providerId="ADAL" clId="{EC19661F-FDF8-4D74-B63D-22E801ADBC2A}" dt="2022-02-16T16:20:35.886" v="4306" actId="1076"/>
          <ac:picMkLst>
            <pc:docMk/>
            <pc:sldMk cId="742682272" sldId="355"/>
            <ac:picMk id="19" creationId="{4C9A7A9E-041B-4A51-8AC1-B7551E6C6C42}"/>
          </ac:picMkLst>
        </pc:picChg>
      </pc:sldChg>
      <pc:sldChg chg="modSp add mod">
        <pc:chgData name="Dimitris" userId="90e6285b-8bf0-4064-a3a7-6e33c6ffe60c" providerId="ADAL" clId="{EC19661F-FDF8-4D74-B63D-22E801ADBC2A}" dt="2022-02-16T16:46:11.238" v="4688" actId="1076"/>
        <pc:sldMkLst>
          <pc:docMk/>
          <pc:sldMk cId="1531173779" sldId="356"/>
        </pc:sldMkLst>
        <pc:spChg chg="mod">
          <ac:chgData name="Dimitris" userId="90e6285b-8bf0-4064-a3a7-6e33c6ffe60c" providerId="ADAL" clId="{EC19661F-FDF8-4D74-B63D-22E801ADBC2A}" dt="2022-02-16T16:41:43" v="4446" actId="20577"/>
          <ac:spMkLst>
            <pc:docMk/>
            <pc:sldMk cId="1531173779" sldId="356"/>
            <ac:spMk id="6" creationId="{8D20EF2B-F893-4E06-A9CA-2610A56A7396}"/>
          </ac:spMkLst>
        </pc:spChg>
        <pc:spChg chg="mod">
          <ac:chgData name="Dimitris" userId="90e6285b-8bf0-4064-a3a7-6e33c6ffe60c" providerId="ADAL" clId="{EC19661F-FDF8-4D74-B63D-22E801ADBC2A}" dt="2022-02-16T16:46:11.238" v="4688" actId="1076"/>
          <ac:spMkLst>
            <pc:docMk/>
            <pc:sldMk cId="1531173779" sldId="356"/>
            <ac:spMk id="10" creationId="{E665741C-A222-4D0C-BF19-33B1D4B78320}"/>
          </ac:spMkLst>
        </pc:spChg>
      </pc:sldChg>
      <pc:sldChg chg="modSp add mod">
        <pc:chgData name="Dimitris" userId="90e6285b-8bf0-4064-a3a7-6e33c6ffe60c" providerId="ADAL" clId="{EC19661F-FDF8-4D74-B63D-22E801ADBC2A}" dt="2022-02-16T16:49:41.650" v="4744" actId="20577"/>
        <pc:sldMkLst>
          <pc:docMk/>
          <pc:sldMk cId="3086272925" sldId="357"/>
        </pc:sldMkLst>
        <pc:spChg chg="mod">
          <ac:chgData name="Dimitris" userId="90e6285b-8bf0-4064-a3a7-6e33c6ffe60c" providerId="ADAL" clId="{EC19661F-FDF8-4D74-B63D-22E801ADBC2A}" dt="2022-02-16T16:49:41.650" v="4744" actId="20577"/>
          <ac:spMkLst>
            <pc:docMk/>
            <pc:sldMk cId="3086272925" sldId="357"/>
            <ac:spMk id="6" creationId="{8D20EF2B-F893-4E06-A9CA-2610A56A7396}"/>
          </ac:spMkLst>
        </pc:spChg>
        <pc:spChg chg="mod">
          <ac:chgData name="Dimitris" userId="90e6285b-8bf0-4064-a3a7-6e33c6ffe60c" providerId="ADAL" clId="{EC19661F-FDF8-4D74-B63D-22E801ADBC2A}" dt="2022-02-16T16:48:59.560" v="4718" actId="20577"/>
          <ac:spMkLst>
            <pc:docMk/>
            <pc:sldMk cId="3086272925" sldId="357"/>
            <ac:spMk id="10" creationId="{E665741C-A222-4D0C-BF19-33B1D4B78320}"/>
          </ac:spMkLst>
        </pc:spChg>
      </pc:sldChg>
    </pc:docChg>
  </pc:docChgLst>
  <pc:docChgLst>
    <pc:chgData name="PAOURI Iro" userId="dcb6b099-b768-40eb-b884-74d192441430" providerId="ADAL" clId="{EDC7B67B-6CC3-42D9-A86D-86DEBD26505B}"/>
    <pc:docChg chg="modSld">
      <pc:chgData name="PAOURI Iro" userId="dcb6b099-b768-40eb-b884-74d192441430" providerId="ADAL" clId="{EDC7B67B-6CC3-42D9-A86D-86DEBD26505B}" dt="2022-04-06T13:57:39.193" v="25"/>
      <pc:docMkLst>
        <pc:docMk/>
      </pc:docMkLst>
      <pc:sldChg chg="addCm delCm">
        <pc:chgData name="PAOURI Iro" userId="dcb6b099-b768-40eb-b884-74d192441430" providerId="ADAL" clId="{EDC7B67B-6CC3-42D9-A86D-86DEBD26505B}" dt="2022-04-06T13:57:37.012" v="24"/>
        <pc:sldMkLst>
          <pc:docMk/>
          <pc:sldMk cId="3740911549" sldId="328"/>
        </pc:sldMkLst>
      </pc:sldChg>
      <pc:sldChg chg="addCm delCm">
        <pc:chgData name="PAOURI Iro" userId="dcb6b099-b768-40eb-b884-74d192441430" providerId="ADAL" clId="{EDC7B67B-6CC3-42D9-A86D-86DEBD26505B}" dt="2022-04-06T13:57:39.193" v="25"/>
        <pc:sldMkLst>
          <pc:docMk/>
          <pc:sldMk cId="47374085" sldId="366"/>
        </pc:sldMkLst>
      </pc:sldChg>
      <pc:sldChg chg="modSp mod">
        <pc:chgData name="PAOURI Iro" userId="dcb6b099-b768-40eb-b884-74d192441430" providerId="ADAL" clId="{EDC7B67B-6CC3-42D9-A86D-86DEBD26505B}" dt="2022-04-06T13:34:17.850" v="18" actId="2"/>
        <pc:sldMkLst>
          <pc:docMk/>
          <pc:sldMk cId="1755056449" sldId="375"/>
        </pc:sldMkLst>
        <pc:spChg chg="mod">
          <ac:chgData name="PAOURI Iro" userId="dcb6b099-b768-40eb-b884-74d192441430" providerId="ADAL" clId="{EDC7B67B-6CC3-42D9-A86D-86DEBD26505B}" dt="2022-04-06T13:34:17.850" v="18" actId="2"/>
          <ac:spMkLst>
            <pc:docMk/>
            <pc:sldMk cId="1755056449" sldId="375"/>
            <ac:spMk id="5" creationId="{C57EF4B0-655B-45CB-BE82-1ACA659E5908}"/>
          </ac:spMkLst>
        </pc:spChg>
      </pc:sldChg>
      <pc:sldChg chg="modSp mod">
        <pc:chgData name="PAOURI Iro" userId="dcb6b099-b768-40eb-b884-74d192441430" providerId="ADAL" clId="{EDC7B67B-6CC3-42D9-A86D-86DEBD26505B}" dt="2022-04-06T13:33:04.324" v="11" actId="20577"/>
        <pc:sldMkLst>
          <pc:docMk/>
          <pc:sldMk cId="1322477193" sldId="399"/>
        </pc:sldMkLst>
        <pc:spChg chg="mod">
          <ac:chgData name="PAOURI Iro" userId="dcb6b099-b768-40eb-b884-74d192441430" providerId="ADAL" clId="{EDC7B67B-6CC3-42D9-A86D-86DEBD26505B}" dt="2022-04-06T13:33:04.324" v="11" actId="20577"/>
          <ac:spMkLst>
            <pc:docMk/>
            <pc:sldMk cId="1322477193" sldId="399"/>
            <ac:spMk id="5" creationId="{C57EF4B0-655B-45CB-BE82-1ACA659E5908}"/>
          </ac:spMkLst>
        </pc:spChg>
      </pc:sldChg>
      <pc:sldChg chg="modSp mod">
        <pc:chgData name="PAOURI Iro" userId="dcb6b099-b768-40eb-b884-74d192441430" providerId="ADAL" clId="{EDC7B67B-6CC3-42D9-A86D-86DEBD26505B}" dt="2022-04-06T13:34:18.565" v="19" actId="2"/>
        <pc:sldMkLst>
          <pc:docMk/>
          <pc:sldMk cId="2565894051" sldId="403"/>
        </pc:sldMkLst>
        <pc:graphicFrameChg chg="modGraphic">
          <ac:chgData name="PAOURI Iro" userId="dcb6b099-b768-40eb-b884-74d192441430" providerId="ADAL" clId="{EDC7B67B-6CC3-42D9-A86D-86DEBD26505B}" dt="2022-04-06T13:34:18.565" v="19" actId="2"/>
          <ac:graphicFrameMkLst>
            <pc:docMk/>
            <pc:sldMk cId="2565894051" sldId="403"/>
            <ac:graphicFrameMk id="9" creationId="{84F4309A-5C35-4B29-8D93-7AB085E84820}"/>
          </ac:graphicFrameMkLst>
        </pc:graphicFrameChg>
      </pc:sldChg>
      <pc:sldChg chg="modSp mod">
        <pc:chgData name="PAOURI Iro" userId="dcb6b099-b768-40eb-b884-74d192441430" providerId="ADAL" clId="{EDC7B67B-6CC3-42D9-A86D-86DEBD26505B}" dt="2022-04-06T13:33:29.068" v="14" actId="20577"/>
        <pc:sldMkLst>
          <pc:docMk/>
          <pc:sldMk cId="483722902" sldId="410"/>
        </pc:sldMkLst>
        <pc:spChg chg="mod">
          <ac:chgData name="PAOURI Iro" userId="dcb6b099-b768-40eb-b884-74d192441430" providerId="ADAL" clId="{EDC7B67B-6CC3-42D9-A86D-86DEBD26505B}" dt="2022-04-06T13:33:29.068" v="14" actId="20577"/>
          <ac:spMkLst>
            <pc:docMk/>
            <pc:sldMk cId="483722902" sldId="410"/>
            <ac:spMk id="28" creationId="{51998D9B-E15E-42E6-8711-D3A55A60CECA}"/>
          </ac:spMkLst>
        </pc:spChg>
      </pc:sldChg>
      <pc:sldChg chg="modSp mod">
        <pc:chgData name="PAOURI Iro" userId="dcb6b099-b768-40eb-b884-74d192441430" providerId="ADAL" clId="{EDC7B67B-6CC3-42D9-A86D-86DEBD26505B}" dt="2022-04-06T13:33:35.091" v="16" actId="20577"/>
        <pc:sldMkLst>
          <pc:docMk/>
          <pc:sldMk cId="282809582" sldId="411"/>
        </pc:sldMkLst>
        <pc:spChg chg="mod">
          <ac:chgData name="PAOURI Iro" userId="dcb6b099-b768-40eb-b884-74d192441430" providerId="ADAL" clId="{EDC7B67B-6CC3-42D9-A86D-86DEBD26505B}" dt="2022-04-06T13:33:35.091" v="16" actId="20577"/>
          <ac:spMkLst>
            <pc:docMk/>
            <pc:sldMk cId="282809582" sldId="411"/>
            <ac:spMk id="28" creationId="{51998D9B-E15E-42E6-8711-D3A55A60CECA}"/>
          </ac:spMkLst>
        </pc:spChg>
      </pc:sldChg>
      <pc:sldChg chg="modSp">
        <pc:chgData name="PAOURI Iro" userId="dcb6b099-b768-40eb-b884-74d192441430" providerId="ADAL" clId="{EDC7B67B-6CC3-42D9-A86D-86DEBD26505B}" dt="2022-04-06T13:34:19.223" v="20" actId="2"/>
        <pc:sldMkLst>
          <pc:docMk/>
          <pc:sldMk cId="366120222" sldId="414"/>
        </pc:sldMkLst>
        <pc:spChg chg="mod">
          <ac:chgData name="PAOURI Iro" userId="dcb6b099-b768-40eb-b884-74d192441430" providerId="ADAL" clId="{EDC7B67B-6CC3-42D9-A86D-86DEBD26505B}" dt="2022-04-06T13:34:19.223" v="20" actId="2"/>
          <ac:spMkLst>
            <pc:docMk/>
            <pc:sldMk cId="366120222" sldId="414"/>
            <ac:spMk id="2" creationId="{5A6BF90F-7699-4DD6-9210-93AA58589094}"/>
          </ac:spMkLst>
        </pc:spChg>
      </pc:sldChg>
      <pc:sldChg chg="modSp mod">
        <pc:chgData name="PAOURI Iro" userId="dcb6b099-b768-40eb-b884-74d192441430" providerId="ADAL" clId="{EDC7B67B-6CC3-42D9-A86D-86DEBD26505B}" dt="2022-04-06T13:34:20.345" v="22" actId="2"/>
        <pc:sldMkLst>
          <pc:docMk/>
          <pc:sldMk cId="2230080534" sldId="425"/>
        </pc:sldMkLst>
        <pc:spChg chg="mod">
          <ac:chgData name="PAOURI Iro" userId="dcb6b099-b768-40eb-b884-74d192441430" providerId="ADAL" clId="{EDC7B67B-6CC3-42D9-A86D-86DEBD26505B}" dt="2022-04-06T13:34:20.345" v="22" actId="2"/>
          <ac:spMkLst>
            <pc:docMk/>
            <pc:sldMk cId="2230080534" sldId="425"/>
            <ac:spMk id="15" creationId="{C52C126D-C941-428E-AA5F-D68AEF4EF8F4}"/>
          </ac:spMkLst>
        </pc:spChg>
      </pc:sldChg>
      <pc:sldChg chg="modSp mod">
        <pc:chgData name="PAOURI Iro" userId="dcb6b099-b768-40eb-b884-74d192441430" providerId="ADAL" clId="{EDC7B67B-6CC3-42D9-A86D-86DEBD26505B}" dt="2022-04-06T13:34:20.784" v="23" actId="2"/>
        <pc:sldMkLst>
          <pc:docMk/>
          <pc:sldMk cId="1785315282" sldId="461"/>
        </pc:sldMkLst>
        <pc:spChg chg="mod">
          <ac:chgData name="PAOURI Iro" userId="dcb6b099-b768-40eb-b884-74d192441430" providerId="ADAL" clId="{EDC7B67B-6CC3-42D9-A86D-86DEBD26505B}" dt="2022-04-06T13:34:20.784" v="23" actId="2"/>
          <ac:spMkLst>
            <pc:docMk/>
            <pc:sldMk cId="1785315282" sldId="461"/>
            <ac:spMk id="15" creationId="{8CEEE415-A24E-4F95-9D6D-C2756E60A805}"/>
          </ac:spMkLst>
        </pc:spChg>
      </pc:sldChg>
      <pc:sldChg chg="modSp mod">
        <pc:chgData name="PAOURI Iro" userId="dcb6b099-b768-40eb-b884-74d192441430" providerId="ADAL" clId="{EDC7B67B-6CC3-42D9-A86D-86DEBD26505B}" dt="2022-04-06T13:34:17.053" v="17" actId="2"/>
        <pc:sldMkLst>
          <pc:docMk/>
          <pc:sldMk cId="1345741482" sldId="462"/>
        </pc:sldMkLst>
        <pc:spChg chg="mod">
          <ac:chgData name="PAOURI Iro" userId="dcb6b099-b768-40eb-b884-74d192441430" providerId="ADAL" clId="{EDC7B67B-6CC3-42D9-A86D-86DEBD26505B}" dt="2022-04-06T13:34:17.053" v="17" actId="2"/>
          <ac:spMkLst>
            <pc:docMk/>
            <pc:sldMk cId="1345741482" sldId="462"/>
            <ac:spMk id="8" creationId="{8B45DC83-CB16-4F03-9051-6B6628A00466}"/>
          </ac:spMkLst>
        </pc:spChg>
        <pc:spChg chg="mod">
          <ac:chgData name="PAOURI Iro" userId="dcb6b099-b768-40eb-b884-74d192441430" providerId="ADAL" clId="{EDC7B67B-6CC3-42D9-A86D-86DEBD26505B}" dt="2022-04-06T13:31:05.164" v="4" actId="20577"/>
          <ac:spMkLst>
            <pc:docMk/>
            <pc:sldMk cId="1345741482" sldId="462"/>
            <ac:spMk id="9" creationId="{BEA9C142-179D-4BCC-90BD-7958F7252150}"/>
          </ac:spMkLst>
        </pc:spChg>
      </pc:sldChg>
      <pc:sldChg chg="modSp mod">
        <pc:chgData name="PAOURI Iro" userId="dcb6b099-b768-40eb-b884-74d192441430" providerId="ADAL" clId="{EDC7B67B-6CC3-42D9-A86D-86DEBD26505B}" dt="2022-04-06T13:32:42.452" v="9" actId="20577"/>
        <pc:sldMkLst>
          <pc:docMk/>
          <pc:sldMk cId="244949325" sldId="467"/>
        </pc:sldMkLst>
        <pc:spChg chg="mod">
          <ac:chgData name="PAOURI Iro" userId="dcb6b099-b768-40eb-b884-74d192441430" providerId="ADAL" clId="{EDC7B67B-6CC3-42D9-A86D-86DEBD26505B}" dt="2022-04-06T13:32:42.452" v="9" actId="20577"/>
          <ac:spMkLst>
            <pc:docMk/>
            <pc:sldMk cId="244949325" sldId="467"/>
            <ac:spMk id="12" creationId="{8B99C6F5-6FBD-4CDF-8FC6-7F57C9C04662}"/>
          </ac:spMkLst>
        </pc:spChg>
      </pc:sldChg>
    </pc:docChg>
  </pc:docChgLst>
  <pc:docChgLst>
    <pc:chgData name="Dimitris" userId="90e6285b-8bf0-4064-a3a7-6e33c6ffe60c" providerId="ADAL" clId="{FA226F7B-1914-44FC-8DC6-082A5FA50E70}"/>
    <pc:docChg chg="undo redo custSel addSld delSld modSld sldOrd">
      <pc:chgData name="Dimitris" userId="90e6285b-8bf0-4064-a3a7-6e33c6ffe60c" providerId="ADAL" clId="{FA226F7B-1914-44FC-8DC6-082A5FA50E70}" dt="2022-02-28T14:59:00.843" v="1441" actId="47"/>
      <pc:docMkLst>
        <pc:docMk/>
      </pc:docMkLst>
      <pc:sldChg chg="modSp mod">
        <pc:chgData name="Dimitris" userId="90e6285b-8bf0-4064-a3a7-6e33c6ffe60c" providerId="ADAL" clId="{FA226F7B-1914-44FC-8DC6-082A5FA50E70}" dt="2022-02-28T13:25:05.634" v="1064" actId="13926"/>
        <pc:sldMkLst>
          <pc:docMk/>
          <pc:sldMk cId="1601789275" sldId="287"/>
        </pc:sldMkLst>
        <pc:spChg chg="mod">
          <ac:chgData name="Dimitris" userId="90e6285b-8bf0-4064-a3a7-6e33c6ffe60c" providerId="ADAL" clId="{FA226F7B-1914-44FC-8DC6-082A5FA50E70}" dt="2022-02-28T13:25:05.634" v="1064" actId="13926"/>
          <ac:spMkLst>
            <pc:docMk/>
            <pc:sldMk cId="1601789275" sldId="287"/>
            <ac:spMk id="8" creationId="{5BF701A7-4F37-42E3-B16D-6334327CFA4D}"/>
          </ac:spMkLst>
        </pc:spChg>
      </pc:sldChg>
      <pc:sldChg chg="modSp mod">
        <pc:chgData name="Dimitris" userId="90e6285b-8bf0-4064-a3a7-6e33c6ffe60c" providerId="ADAL" clId="{FA226F7B-1914-44FC-8DC6-082A5FA50E70}" dt="2022-02-28T13:30:16.848" v="1164" actId="13926"/>
        <pc:sldMkLst>
          <pc:docMk/>
          <pc:sldMk cId="2271520809" sldId="298"/>
        </pc:sldMkLst>
        <pc:spChg chg="mod">
          <ac:chgData name="Dimitris" userId="90e6285b-8bf0-4064-a3a7-6e33c6ffe60c" providerId="ADAL" clId="{FA226F7B-1914-44FC-8DC6-082A5FA50E70}" dt="2022-02-28T11:05:35.508" v="530" actId="1076"/>
          <ac:spMkLst>
            <pc:docMk/>
            <pc:sldMk cId="2271520809" sldId="298"/>
            <ac:spMk id="8" creationId="{5BE0B8B7-61D6-4C33-AF16-78195EF8C687}"/>
          </ac:spMkLst>
        </pc:spChg>
        <pc:spChg chg="mod">
          <ac:chgData name="Dimitris" userId="90e6285b-8bf0-4064-a3a7-6e33c6ffe60c" providerId="ADAL" clId="{FA226F7B-1914-44FC-8DC6-082A5FA50E70}" dt="2022-02-28T13:30:16.848" v="1164" actId="13926"/>
          <ac:spMkLst>
            <pc:docMk/>
            <pc:sldMk cId="2271520809" sldId="298"/>
            <ac:spMk id="9" creationId="{4D2AC884-7C32-4242-A880-B1F109B4128C}"/>
          </ac:spMkLst>
        </pc:spChg>
        <pc:graphicFrameChg chg="mod modGraphic">
          <ac:chgData name="Dimitris" userId="90e6285b-8bf0-4064-a3a7-6e33c6ffe60c" providerId="ADAL" clId="{FA226F7B-1914-44FC-8DC6-082A5FA50E70}" dt="2022-02-28T11:03:48.214" v="529" actId="2165"/>
          <ac:graphicFrameMkLst>
            <pc:docMk/>
            <pc:sldMk cId="2271520809" sldId="298"/>
            <ac:graphicFrameMk id="42" creationId="{333C1398-39C6-470C-8116-27BFB5C38057}"/>
          </ac:graphicFrameMkLst>
        </pc:graphicFrameChg>
      </pc:sldChg>
      <pc:sldChg chg="del">
        <pc:chgData name="Dimitris" userId="90e6285b-8bf0-4064-a3a7-6e33c6ffe60c" providerId="ADAL" clId="{FA226F7B-1914-44FC-8DC6-082A5FA50E70}" dt="2022-02-28T10:43:15.747" v="518" actId="47"/>
        <pc:sldMkLst>
          <pc:docMk/>
          <pc:sldMk cId="665312050" sldId="299"/>
        </pc:sldMkLst>
      </pc:sldChg>
      <pc:sldChg chg="addSp delSp modSp mod">
        <pc:chgData name="Dimitris" userId="90e6285b-8bf0-4064-a3a7-6e33c6ffe60c" providerId="ADAL" clId="{FA226F7B-1914-44FC-8DC6-082A5FA50E70}" dt="2022-02-28T13:30:19.403" v="1165" actId="13926"/>
        <pc:sldMkLst>
          <pc:docMk/>
          <pc:sldMk cId="3138447044" sldId="303"/>
        </pc:sldMkLst>
        <pc:spChg chg="add del">
          <ac:chgData name="Dimitris" userId="90e6285b-8bf0-4064-a3a7-6e33c6ffe60c" providerId="ADAL" clId="{FA226F7B-1914-44FC-8DC6-082A5FA50E70}" dt="2022-02-28T11:33:07.038" v="579" actId="478"/>
          <ac:spMkLst>
            <pc:docMk/>
            <pc:sldMk cId="3138447044" sldId="303"/>
            <ac:spMk id="10" creationId="{5E22231C-E79F-483A-8498-571E30C2B05A}"/>
          </ac:spMkLst>
        </pc:spChg>
        <pc:spChg chg="add mod">
          <ac:chgData name="Dimitris" userId="90e6285b-8bf0-4064-a3a7-6e33c6ffe60c" providerId="ADAL" clId="{FA226F7B-1914-44FC-8DC6-082A5FA50E70}" dt="2022-02-28T11:44:44.784" v="622" actId="1076"/>
          <ac:spMkLst>
            <pc:docMk/>
            <pc:sldMk cId="3138447044" sldId="303"/>
            <ac:spMk id="11" creationId="{2A8BAA0E-3699-4038-B2A2-A4D92B131C33}"/>
          </ac:spMkLst>
        </pc:spChg>
        <pc:spChg chg="add mod">
          <ac:chgData name="Dimitris" userId="90e6285b-8bf0-4064-a3a7-6e33c6ffe60c" providerId="ADAL" clId="{FA226F7B-1914-44FC-8DC6-082A5FA50E70}" dt="2022-02-28T11:48:58.216" v="648" actId="1036"/>
          <ac:spMkLst>
            <pc:docMk/>
            <pc:sldMk cId="3138447044" sldId="303"/>
            <ac:spMk id="12" creationId="{13542A4C-CEC7-4363-9ADF-491883EB28C5}"/>
          </ac:spMkLst>
        </pc:spChg>
        <pc:spChg chg="mod">
          <ac:chgData name="Dimitris" userId="90e6285b-8bf0-4064-a3a7-6e33c6ffe60c" providerId="ADAL" clId="{FA226F7B-1914-44FC-8DC6-082A5FA50E70}" dt="2022-02-28T11:44:02.591" v="612" actId="255"/>
          <ac:spMkLst>
            <pc:docMk/>
            <pc:sldMk cId="3138447044" sldId="303"/>
            <ac:spMk id="13" creationId="{F531ECC0-F381-4B68-BF59-C427A523ACA6}"/>
          </ac:spMkLst>
        </pc:spChg>
        <pc:spChg chg="add del mod">
          <ac:chgData name="Dimitris" userId="90e6285b-8bf0-4064-a3a7-6e33c6ffe60c" providerId="ADAL" clId="{FA226F7B-1914-44FC-8DC6-082A5FA50E70}" dt="2022-02-28T11:40:57.887" v="584"/>
          <ac:spMkLst>
            <pc:docMk/>
            <pc:sldMk cId="3138447044" sldId="303"/>
            <ac:spMk id="14" creationId="{26C0EF04-3505-4369-88D3-9346BA0F5B59}"/>
          </ac:spMkLst>
        </pc:spChg>
        <pc:spChg chg="mod">
          <ac:chgData name="Dimitris" userId="90e6285b-8bf0-4064-a3a7-6e33c6ffe60c" providerId="ADAL" clId="{FA226F7B-1914-44FC-8DC6-082A5FA50E70}" dt="2022-02-28T11:48:32.057" v="640" actId="1076"/>
          <ac:spMkLst>
            <pc:docMk/>
            <pc:sldMk cId="3138447044" sldId="303"/>
            <ac:spMk id="16" creationId="{905331D3-6F73-4964-8E35-3A9D4FD86EBB}"/>
          </ac:spMkLst>
        </pc:spChg>
        <pc:spChg chg="mod">
          <ac:chgData name="Dimitris" userId="90e6285b-8bf0-4064-a3a7-6e33c6ffe60c" providerId="ADAL" clId="{FA226F7B-1914-44FC-8DC6-082A5FA50E70}" dt="2022-02-28T11:48:58.216" v="648" actId="1036"/>
          <ac:spMkLst>
            <pc:docMk/>
            <pc:sldMk cId="3138447044" sldId="303"/>
            <ac:spMk id="17" creationId="{F78ED3B0-FA6E-4DA3-A5E7-C3EA29276BA3}"/>
          </ac:spMkLst>
        </pc:spChg>
        <pc:spChg chg="mod">
          <ac:chgData name="Dimitris" userId="90e6285b-8bf0-4064-a3a7-6e33c6ffe60c" providerId="ADAL" clId="{FA226F7B-1914-44FC-8DC6-082A5FA50E70}" dt="2022-02-28T11:48:47.481" v="642" actId="1076"/>
          <ac:spMkLst>
            <pc:docMk/>
            <pc:sldMk cId="3138447044" sldId="303"/>
            <ac:spMk id="18" creationId="{1CDAD590-AB14-4543-9D2A-698515AD37A3}"/>
          </ac:spMkLst>
        </pc:spChg>
        <pc:spChg chg="mod">
          <ac:chgData name="Dimitris" userId="90e6285b-8bf0-4064-a3a7-6e33c6ffe60c" providerId="ADAL" clId="{FA226F7B-1914-44FC-8DC6-082A5FA50E70}" dt="2022-02-28T11:46:42.106" v="637" actId="1076"/>
          <ac:spMkLst>
            <pc:docMk/>
            <pc:sldMk cId="3138447044" sldId="303"/>
            <ac:spMk id="19" creationId="{5EC92829-46AC-4D33-A370-96DD400338EE}"/>
          </ac:spMkLst>
        </pc:spChg>
        <pc:spChg chg="mod">
          <ac:chgData name="Dimitris" userId="90e6285b-8bf0-4064-a3a7-6e33c6ffe60c" providerId="ADAL" clId="{FA226F7B-1914-44FC-8DC6-082A5FA50E70}" dt="2022-02-28T13:30:19.403" v="1165" actId="13926"/>
          <ac:spMkLst>
            <pc:docMk/>
            <pc:sldMk cId="3138447044" sldId="303"/>
            <ac:spMk id="25" creationId="{2A5C035A-8B2D-491F-A26D-48B2C1473FBE}"/>
          </ac:spMkLst>
        </pc:spChg>
      </pc:sldChg>
      <pc:sldChg chg="modSp mod">
        <pc:chgData name="Dimitris" userId="90e6285b-8bf0-4064-a3a7-6e33c6ffe60c" providerId="ADAL" clId="{FA226F7B-1914-44FC-8DC6-082A5FA50E70}" dt="2022-02-28T13:24:40.291" v="1060" actId="404"/>
        <pc:sldMkLst>
          <pc:docMk/>
          <pc:sldMk cId="2690885517" sldId="305"/>
        </pc:sldMkLst>
        <pc:spChg chg="mod">
          <ac:chgData name="Dimitris" userId="90e6285b-8bf0-4064-a3a7-6e33c6ffe60c" providerId="ADAL" clId="{FA226F7B-1914-44FC-8DC6-082A5FA50E70}" dt="2022-02-28T13:24:40.291" v="1060" actId="404"/>
          <ac:spMkLst>
            <pc:docMk/>
            <pc:sldMk cId="2690885517" sldId="305"/>
            <ac:spMk id="8" creationId="{F1DD9A7A-71F3-4EA8-ADE4-7DBBE47D8B3A}"/>
          </ac:spMkLst>
        </pc:spChg>
      </pc:sldChg>
      <pc:sldChg chg="modSp mod">
        <pc:chgData name="Dimitris" userId="90e6285b-8bf0-4064-a3a7-6e33c6ffe60c" providerId="ADAL" clId="{FA226F7B-1914-44FC-8DC6-082A5FA50E70}" dt="2022-02-28T13:24:58.557" v="1062" actId="13926"/>
        <pc:sldMkLst>
          <pc:docMk/>
          <pc:sldMk cId="2383880575" sldId="306"/>
        </pc:sldMkLst>
        <pc:spChg chg="mod">
          <ac:chgData name="Dimitris" userId="90e6285b-8bf0-4064-a3a7-6e33c6ffe60c" providerId="ADAL" clId="{FA226F7B-1914-44FC-8DC6-082A5FA50E70}" dt="2022-02-28T13:24:58.557" v="1062" actId="13926"/>
          <ac:spMkLst>
            <pc:docMk/>
            <pc:sldMk cId="2383880575" sldId="306"/>
            <ac:spMk id="2" creationId="{00000000-0000-0000-0000-000000000000}"/>
          </ac:spMkLst>
        </pc:spChg>
      </pc:sldChg>
      <pc:sldChg chg="modSp mod">
        <pc:chgData name="Dimitris" userId="90e6285b-8bf0-4064-a3a7-6e33c6ffe60c" providerId="ADAL" clId="{FA226F7B-1914-44FC-8DC6-082A5FA50E70}" dt="2022-02-28T13:25:08.494" v="1065" actId="13926"/>
        <pc:sldMkLst>
          <pc:docMk/>
          <pc:sldMk cId="2661374998" sldId="307"/>
        </pc:sldMkLst>
        <pc:spChg chg="mod">
          <ac:chgData name="Dimitris" userId="90e6285b-8bf0-4064-a3a7-6e33c6ffe60c" providerId="ADAL" clId="{FA226F7B-1914-44FC-8DC6-082A5FA50E70}" dt="2022-02-28T13:25:08.494" v="1065" actId="13926"/>
          <ac:spMkLst>
            <pc:docMk/>
            <pc:sldMk cId="2661374998" sldId="307"/>
            <ac:spMk id="8" creationId="{BC770D45-9FEC-45FE-A592-5C9522CCE653}"/>
          </ac:spMkLst>
        </pc:spChg>
      </pc:sldChg>
      <pc:sldChg chg="modSp mod">
        <pc:chgData name="Dimitris" userId="90e6285b-8bf0-4064-a3a7-6e33c6ffe60c" providerId="ADAL" clId="{FA226F7B-1914-44FC-8DC6-082A5FA50E70}" dt="2022-02-28T13:25:01.090" v="1063" actId="13926"/>
        <pc:sldMkLst>
          <pc:docMk/>
          <pc:sldMk cId="609678313" sldId="308"/>
        </pc:sldMkLst>
        <pc:spChg chg="mod">
          <ac:chgData name="Dimitris" userId="90e6285b-8bf0-4064-a3a7-6e33c6ffe60c" providerId="ADAL" clId="{FA226F7B-1914-44FC-8DC6-082A5FA50E70}" dt="2022-02-28T13:25:01.090" v="1063" actId="13926"/>
          <ac:spMkLst>
            <pc:docMk/>
            <pc:sldMk cId="609678313" sldId="308"/>
            <ac:spMk id="2" creationId="{00000000-0000-0000-0000-000000000000}"/>
          </ac:spMkLst>
        </pc:spChg>
      </pc:sldChg>
      <pc:sldChg chg="modSp mod">
        <pc:chgData name="Dimitris" userId="90e6285b-8bf0-4064-a3a7-6e33c6ffe60c" providerId="ADAL" clId="{FA226F7B-1914-44FC-8DC6-082A5FA50E70}" dt="2022-02-28T13:25:14.808" v="1067" actId="13926"/>
        <pc:sldMkLst>
          <pc:docMk/>
          <pc:sldMk cId="3596719628" sldId="309"/>
        </pc:sldMkLst>
        <pc:spChg chg="mod">
          <ac:chgData name="Dimitris" userId="90e6285b-8bf0-4064-a3a7-6e33c6ffe60c" providerId="ADAL" clId="{FA226F7B-1914-44FC-8DC6-082A5FA50E70}" dt="2022-02-28T13:25:14.808" v="1067" actId="13926"/>
          <ac:spMkLst>
            <pc:docMk/>
            <pc:sldMk cId="3596719628" sldId="309"/>
            <ac:spMk id="8" creationId="{BBF9027A-0B6D-4480-9BC8-AB81D2BF7100}"/>
          </ac:spMkLst>
        </pc:spChg>
      </pc:sldChg>
      <pc:sldChg chg="modSp mod">
        <pc:chgData name="Dimitris" userId="90e6285b-8bf0-4064-a3a7-6e33c6ffe60c" providerId="ADAL" clId="{FA226F7B-1914-44FC-8DC6-082A5FA50E70}" dt="2022-02-28T13:25:11.110" v="1066" actId="13926"/>
        <pc:sldMkLst>
          <pc:docMk/>
          <pc:sldMk cId="1337799987" sldId="310"/>
        </pc:sldMkLst>
        <pc:spChg chg="mod">
          <ac:chgData name="Dimitris" userId="90e6285b-8bf0-4064-a3a7-6e33c6ffe60c" providerId="ADAL" clId="{FA226F7B-1914-44FC-8DC6-082A5FA50E70}" dt="2022-02-28T13:25:11.110" v="1066" actId="13926"/>
          <ac:spMkLst>
            <pc:docMk/>
            <pc:sldMk cId="1337799987" sldId="310"/>
            <ac:spMk id="9" creationId="{ABC705EA-CAAE-4A2C-95B4-9A9F843D97A5}"/>
          </ac:spMkLst>
        </pc:spChg>
      </pc:sldChg>
      <pc:sldChg chg="addSp delSp modSp mod">
        <pc:chgData name="Dimitris" userId="90e6285b-8bf0-4064-a3a7-6e33c6ffe60c" providerId="ADAL" clId="{FA226F7B-1914-44FC-8DC6-082A5FA50E70}" dt="2022-02-28T13:46:06.159" v="1180" actId="20577"/>
        <pc:sldMkLst>
          <pc:docMk/>
          <pc:sldMk cId="782028765" sldId="311"/>
        </pc:sldMkLst>
        <pc:spChg chg="add del mod">
          <ac:chgData name="Dimitris" userId="90e6285b-8bf0-4064-a3a7-6e33c6ffe60c" providerId="ADAL" clId="{FA226F7B-1914-44FC-8DC6-082A5FA50E70}" dt="2022-02-28T07:49:37.444" v="7" actId="21"/>
          <ac:spMkLst>
            <pc:docMk/>
            <pc:sldMk cId="782028765" sldId="311"/>
            <ac:spMk id="3" creationId="{1D68BC82-ECEC-4496-8C3F-2474E874E80C}"/>
          </ac:spMkLst>
        </pc:spChg>
        <pc:spChg chg="add del mod">
          <ac:chgData name="Dimitris" userId="90e6285b-8bf0-4064-a3a7-6e33c6ffe60c" providerId="ADAL" clId="{FA226F7B-1914-44FC-8DC6-082A5FA50E70}" dt="2022-02-28T13:46:06.159" v="1180" actId="20577"/>
          <ac:spMkLst>
            <pc:docMk/>
            <pc:sldMk cId="782028765" sldId="311"/>
            <ac:spMk id="5" creationId="{C57EF4B0-655B-45CB-BE82-1ACA659E5908}"/>
          </ac:spMkLst>
        </pc:spChg>
        <pc:spChg chg="mod">
          <ac:chgData name="Dimitris" userId="90e6285b-8bf0-4064-a3a7-6e33c6ffe60c" providerId="ADAL" clId="{FA226F7B-1914-44FC-8DC6-082A5FA50E70}" dt="2022-02-28T13:25:20.740" v="1069" actId="13926"/>
          <ac:spMkLst>
            <pc:docMk/>
            <pc:sldMk cId="782028765" sldId="311"/>
            <ac:spMk id="6" creationId="{6C0B0978-5984-4C99-AB4C-E227B190641E}"/>
          </ac:spMkLst>
        </pc:spChg>
      </pc:sldChg>
      <pc:sldChg chg="del">
        <pc:chgData name="Dimitris" userId="90e6285b-8bf0-4064-a3a7-6e33c6ffe60c" providerId="ADAL" clId="{FA226F7B-1914-44FC-8DC6-082A5FA50E70}" dt="2022-02-28T08:13:02.011" v="31" actId="47"/>
        <pc:sldMkLst>
          <pc:docMk/>
          <pc:sldMk cId="2446570420" sldId="312"/>
        </pc:sldMkLst>
      </pc:sldChg>
      <pc:sldChg chg="modSp mod ord">
        <pc:chgData name="Dimitris" userId="90e6285b-8bf0-4064-a3a7-6e33c6ffe60c" providerId="ADAL" clId="{FA226F7B-1914-44FC-8DC6-082A5FA50E70}" dt="2022-02-28T13:26:31.998" v="1089" actId="13926"/>
        <pc:sldMkLst>
          <pc:docMk/>
          <pc:sldMk cId="3398060597" sldId="314"/>
        </pc:sldMkLst>
        <pc:spChg chg="mod">
          <ac:chgData name="Dimitris" userId="90e6285b-8bf0-4064-a3a7-6e33c6ffe60c" providerId="ADAL" clId="{FA226F7B-1914-44FC-8DC6-082A5FA50E70}" dt="2022-02-28T13:26:31.998" v="1089" actId="13926"/>
          <ac:spMkLst>
            <pc:docMk/>
            <pc:sldMk cId="3398060597" sldId="314"/>
            <ac:spMk id="15" creationId="{719594B9-F880-4E4E-ACD4-715E64FE46A9}"/>
          </ac:spMkLst>
        </pc:spChg>
      </pc:sldChg>
      <pc:sldChg chg="addSp delSp modSp mod">
        <pc:chgData name="Dimitris" userId="90e6285b-8bf0-4064-a3a7-6e33c6ffe60c" providerId="ADAL" clId="{FA226F7B-1914-44FC-8DC6-082A5FA50E70}" dt="2022-02-28T13:25:30.664" v="1072" actId="13926"/>
        <pc:sldMkLst>
          <pc:docMk/>
          <pc:sldMk cId="575907958" sldId="320"/>
        </pc:sldMkLst>
        <pc:spChg chg="add del mod">
          <ac:chgData name="Dimitris" userId="90e6285b-8bf0-4064-a3a7-6e33c6ffe60c" providerId="ADAL" clId="{FA226F7B-1914-44FC-8DC6-082A5FA50E70}" dt="2022-02-28T09:59:54.317" v="335"/>
          <ac:spMkLst>
            <pc:docMk/>
            <pc:sldMk cId="575907958" sldId="320"/>
            <ac:spMk id="16" creationId="{4B515DD8-5531-4000-B70B-8C3E93C82F99}"/>
          </ac:spMkLst>
        </pc:spChg>
        <pc:spChg chg="mod">
          <ac:chgData name="Dimitris" userId="90e6285b-8bf0-4064-a3a7-6e33c6ffe60c" providerId="ADAL" clId="{FA226F7B-1914-44FC-8DC6-082A5FA50E70}" dt="2022-02-28T13:25:30.664" v="1072" actId="13926"/>
          <ac:spMkLst>
            <pc:docMk/>
            <pc:sldMk cId="575907958" sldId="320"/>
            <ac:spMk id="22" creationId="{A011735B-5E8A-4F81-A356-8421C26F717E}"/>
          </ac:spMkLst>
        </pc:spChg>
      </pc:sldChg>
      <pc:sldChg chg="modSp mod">
        <pc:chgData name="Dimitris" userId="90e6285b-8bf0-4064-a3a7-6e33c6ffe60c" providerId="ADAL" clId="{FA226F7B-1914-44FC-8DC6-082A5FA50E70}" dt="2022-02-28T13:25:41.304" v="1075" actId="13926"/>
        <pc:sldMkLst>
          <pc:docMk/>
          <pc:sldMk cId="2964339950" sldId="321"/>
        </pc:sldMkLst>
        <pc:spChg chg="mod">
          <ac:chgData name="Dimitris" userId="90e6285b-8bf0-4064-a3a7-6e33c6ffe60c" providerId="ADAL" clId="{FA226F7B-1914-44FC-8DC6-082A5FA50E70}" dt="2022-02-28T07:38:48.200" v="0" actId="20577"/>
          <ac:spMkLst>
            <pc:docMk/>
            <pc:sldMk cId="2964339950" sldId="321"/>
            <ac:spMk id="5" creationId="{C57EF4B0-655B-45CB-BE82-1ACA659E5908}"/>
          </ac:spMkLst>
        </pc:spChg>
        <pc:spChg chg="mod">
          <ac:chgData name="Dimitris" userId="90e6285b-8bf0-4064-a3a7-6e33c6ffe60c" providerId="ADAL" clId="{FA226F7B-1914-44FC-8DC6-082A5FA50E70}" dt="2022-02-28T13:25:41.304" v="1075" actId="13926"/>
          <ac:spMkLst>
            <pc:docMk/>
            <pc:sldMk cId="2964339950" sldId="321"/>
            <ac:spMk id="7" creationId="{3B91ECC3-D1E6-470E-B513-824E452FDCAD}"/>
          </ac:spMkLst>
        </pc:spChg>
      </pc:sldChg>
      <pc:sldChg chg="modSp mod">
        <pc:chgData name="Dimitris" userId="90e6285b-8bf0-4064-a3a7-6e33c6ffe60c" providerId="ADAL" clId="{FA226F7B-1914-44FC-8DC6-082A5FA50E70}" dt="2022-02-28T13:25:32.891" v="1073" actId="13926"/>
        <pc:sldMkLst>
          <pc:docMk/>
          <pc:sldMk cId="4043869996" sldId="322"/>
        </pc:sldMkLst>
        <pc:spChg chg="mod">
          <ac:chgData name="Dimitris" userId="90e6285b-8bf0-4064-a3a7-6e33c6ffe60c" providerId="ADAL" clId="{FA226F7B-1914-44FC-8DC6-082A5FA50E70}" dt="2022-02-28T13:25:32.891" v="1073" actId="13926"/>
          <ac:spMkLst>
            <pc:docMk/>
            <pc:sldMk cId="4043869996" sldId="322"/>
            <ac:spMk id="7" creationId="{BCBDB15D-A853-46E3-9695-02806C24651A}"/>
          </ac:spMkLst>
        </pc:spChg>
      </pc:sldChg>
      <pc:sldChg chg="modSp mod">
        <pc:chgData name="Dimitris" userId="90e6285b-8bf0-4064-a3a7-6e33c6ffe60c" providerId="ADAL" clId="{FA226F7B-1914-44FC-8DC6-082A5FA50E70}" dt="2022-02-28T13:26:08.514" v="1082" actId="13926"/>
        <pc:sldMkLst>
          <pc:docMk/>
          <pc:sldMk cId="1998019534" sldId="324"/>
        </pc:sldMkLst>
        <pc:spChg chg="mod">
          <ac:chgData name="Dimitris" userId="90e6285b-8bf0-4064-a3a7-6e33c6ffe60c" providerId="ADAL" clId="{FA226F7B-1914-44FC-8DC6-082A5FA50E70}" dt="2022-02-28T13:26:08.514" v="1082" actId="13926"/>
          <ac:spMkLst>
            <pc:docMk/>
            <pc:sldMk cId="1998019534" sldId="324"/>
            <ac:spMk id="10" creationId="{F52639EA-A77B-430B-A5C4-3800B4FF0E25}"/>
          </ac:spMkLst>
        </pc:spChg>
      </pc:sldChg>
      <pc:sldChg chg="modSp mod">
        <pc:chgData name="Dimitris" userId="90e6285b-8bf0-4064-a3a7-6e33c6ffe60c" providerId="ADAL" clId="{FA226F7B-1914-44FC-8DC6-082A5FA50E70}" dt="2022-02-28T13:26:11.786" v="1083" actId="13926"/>
        <pc:sldMkLst>
          <pc:docMk/>
          <pc:sldMk cId="1686336883" sldId="325"/>
        </pc:sldMkLst>
        <pc:spChg chg="mod">
          <ac:chgData name="Dimitris" userId="90e6285b-8bf0-4064-a3a7-6e33c6ffe60c" providerId="ADAL" clId="{FA226F7B-1914-44FC-8DC6-082A5FA50E70}" dt="2022-02-28T13:26:11.786" v="1083" actId="13926"/>
          <ac:spMkLst>
            <pc:docMk/>
            <pc:sldMk cId="1686336883" sldId="325"/>
            <ac:spMk id="7" creationId="{0F7FC202-C9F9-4B66-B2DB-BBD9928D3FEA}"/>
          </ac:spMkLst>
        </pc:spChg>
      </pc:sldChg>
      <pc:sldChg chg="modSp mod">
        <pc:chgData name="Dimitris" userId="90e6285b-8bf0-4064-a3a7-6e33c6ffe60c" providerId="ADAL" clId="{FA226F7B-1914-44FC-8DC6-082A5FA50E70}" dt="2022-02-28T13:25:47.769" v="1077" actId="13926"/>
        <pc:sldMkLst>
          <pc:docMk/>
          <pc:sldMk cId="569873389" sldId="326"/>
        </pc:sldMkLst>
        <pc:spChg chg="mod">
          <ac:chgData name="Dimitris" userId="90e6285b-8bf0-4064-a3a7-6e33c6ffe60c" providerId="ADAL" clId="{FA226F7B-1914-44FC-8DC6-082A5FA50E70}" dt="2022-02-28T13:25:47.769" v="1077" actId="13926"/>
          <ac:spMkLst>
            <pc:docMk/>
            <pc:sldMk cId="569873389" sldId="326"/>
            <ac:spMk id="7" creationId="{90533BF0-FA41-4B1A-9BF9-20CD40B150C1}"/>
          </ac:spMkLst>
        </pc:spChg>
      </pc:sldChg>
      <pc:sldChg chg="modSp mod">
        <pc:chgData name="Dimitris" userId="90e6285b-8bf0-4064-a3a7-6e33c6ffe60c" providerId="ADAL" clId="{FA226F7B-1914-44FC-8DC6-082A5FA50E70}" dt="2022-02-28T13:26:14.223" v="1084" actId="13926"/>
        <pc:sldMkLst>
          <pc:docMk/>
          <pc:sldMk cId="3740911549" sldId="328"/>
        </pc:sldMkLst>
        <pc:spChg chg="mod">
          <ac:chgData name="Dimitris" userId="90e6285b-8bf0-4064-a3a7-6e33c6ffe60c" providerId="ADAL" clId="{FA226F7B-1914-44FC-8DC6-082A5FA50E70}" dt="2022-02-28T13:26:14.223" v="1084" actId="13926"/>
          <ac:spMkLst>
            <pc:docMk/>
            <pc:sldMk cId="3740911549" sldId="328"/>
            <ac:spMk id="9" creationId="{F3B9A061-AA56-43B9-BD6C-BC7E466C54AF}"/>
          </ac:spMkLst>
        </pc:spChg>
      </pc:sldChg>
      <pc:sldChg chg="modSp mod">
        <pc:chgData name="Dimitris" userId="90e6285b-8bf0-4064-a3a7-6e33c6ffe60c" providerId="ADAL" clId="{FA226F7B-1914-44FC-8DC6-082A5FA50E70}" dt="2022-02-28T13:26:28.866" v="1088" actId="13926"/>
        <pc:sldMkLst>
          <pc:docMk/>
          <pc:sldMk cId="903984265" sldId="331"/>
        </pc:sldMkLst>
        <pc:spChg chg="mod">
          <ac:chgData name="Dimitris" userId="90e6285b-8bf0-4064-a3a7-6e33c6ffe60c" providerId="ADAL" clId="{FA226F7B-1914-44FC-8DC6-082A5FA50E70}" dt="2022-02-28T13:26:28.866" v="1088" actId="13926"/>
          <ac:spMkLst>
            <pc:docMk/>
            <pc:sldMk cId="903984265" sldId="331"/>
            <ac:spMk id="7" creationId="{4BF3F1FB-007D-43D6-A92E-FB7AA12B001C}"/>
          </ac:spMkLst>
        </pc:spChg>
      </pc:sldChg>
      <pc:sldChg chg="modSp mod">
        <pc:chgData name="Dimitris" userId="90e6285b-8bf0-4064-a3a7-6e33c6ffe60c" providerId="ADAL" clId="{FA226F7B-1914-44FC-8DC6-082A5FA50E70}" dt="2022-02-28T13:27:00.646" v="1100" actId="13926"/>
        <pc:sldMkLst>
          <pc:docMk/>
          <pc:sldMk cId="3679603656" sldId="345"/>
        </pc:sldMkLst>
        <pc:spChg chg="mod">
          <ac:chgData name="Dimitris" userId="90e6285b-8bf0-4064-a3a7-6e33c6ffe60c" providerId="ADAL" clId="{FA226F7B-1914-44FC-8DC6-082A5FA50E70}" dt="2022-02-28T13:27:00.646" v="1100" actId="13926"/>
          <ac:spMkLst>
            <pc:docMk/>
            <pc:sldMk cId="3679603656" sldId="345"/>
            <ac:spMk id="10" creationId="{0B5D86C4-71C1-4D15-8BDE-3E537E877F04}"/>
          </ac:spMkLst>
        </pc:spChg>
        <pc:spChg chg="mod">
          <ac:chgData name="Dimitris" userId="90e6285b-8bf0-4064-a3a7-6e33c6ffe60c" providerId="ADAL" clId="{FA226F7B-1914-44FC-8DC6-082A5FA50E70}" dt="2022-02-28T08:22:10.477" v="118" actId="1076"/>
          <ac:spMkLst>
            <pc:docMk/>
            <pc:sldMk cId="3679603656" sldId="345"/>
            <ac:spMk id="15" creationId="{2C5E75A9-5141-4B29-91B7-9E2D2DF87FB9}"/>
          </ac:spMkLst>
        </pc:spChg>
      </pc:sldChg>
      <pc:sldChg chg="del">
        <pc:chgData name="Dimitris" userId="90e6285b-8bf0-4064-a3a7-6e33c6ffe60c" providerId="ADAL" clId="{FA226F7B-1914-44FC-8DC6-082A5FA50E70}" dt="2022-02-28T08:39:39.097" v="252" actId="47"/>
        <pc:sldMkLst>
          <pc:docMk/>
          <pc:sldMk cId="1208142848" sldId="346"/>
        </pc:sldMkLst>
      </pc:sldChg>
      <pc:sldChg chg="modSp mod">
        <pc:chgData name="Dimitris" userId="90e6285b-8bf0-4064-a3a7-6e33c6ffe60c" providerId="ADAL" clId="{FA226F7B-1914-44FC-8DC6-082A5FA50E70}" dt="2022-02-28T13:30:13.800" v="1163" actId="13926"/>
        <pc:sldMkLst>
          <pc:docMk/>
          <pc:sldMk cId="717588439" sldId="353"/>
        </pc:sldMkLst>
        <pc:spChg chg="mod">
          <ac:chgData name="Dimitris" userId="90e6285b-8bf0-4064-a3a7-6e33c6ffe60c" providerId="ADAL" clId="{FA226F7B-1914-44FC-8DC6-082A5FA50E70}" dt="2022-02-28T13:30:13.800" v="1163" actId="13926"/>
          <ac:spMkLst>
            <pc:docMk/>
            <pc:sldMk cId="717588439" sldId="353"/>
            <ac:spMk id="11" creationId="{6A50193C-39B3-480D-A66C-B7E2954D2E3D}"/>
          </ac:spMkLst>
        </pc:spChg>
        <pc:graphicFrameChg chg="mod modGraphic">
          <ac:chgData name="Dimitris" userId="90e6285b-8bf0-4064-a3a7-6e33c6ffe60c" providerId="ADAL" clId="{FA226F7B-1914-44FC-8DC6-082A5FA50E70}" dt="2022-02-28T11:08:36.258" v="541" actId="20577"/>
          <ac:graphicFrameMkLst>
            <pc:docMk/>
            <pc:sldMk cId="717588439" sldId="353"/>
            <ac:graphicFrameMk id="7" creationId="{6887D7EF-4C4C-4552-8A55-79F060CF01FE}"/>
          </ac:graphicFrameMkLst>
        </pc:graphicFrameChg>
      </pc:sldChg>
      <pc:sldChg chg="addSp delSp modSp add del mod">
        <pc:chgData name="Dimitris" userId="90e6285b-8bf0-4064-a3a7-6e33c6ffe60c" providerId="ADAL" clId="{FA226F7B-1914-44FC-8DC6-082A5FA50E70}" dt="2022-02-28T13:25:27.318" v="1071" actId="13926"/>
        <pc:sldMkLst>
          <pc:docMk/>
          <pc:sldMk cId="2213982706" sldId="354"/>
        </pc:sldMkLst>
        <pc:spChg chg="del mod">
          <ac:chgData name="Dimitris" userId="90e6285b-8bf0-4064-a3a7-6e33c6ffe60c" providerId="ADAL" clId="{FA226F7B-1914-44FC-8DC6-082A5FA50E70}" dt="2022-02-28T10:00:13.537" v="339" actId="478"/>
          <ac:spMkLst>
            <pc:docMk/>
            <pc:sldMk cId="2213982706" sldId="354"/>
            <ac:spMk id="14" creationId="{CD1F76AF-988D-436D-A30F-ACB62C081F48}"/>
          </ac:spMkLst>
        </pc:spChg>
        <pc:spChg chg="add mod">
          <ac:chgData name="Dimitris" userId="90e6285b-8bf0-4064-a3a7-6e33c6ffe60c" providerId="ADAL" clId="{FA226F7B-1914-44FC-8DC6-082A5FA50E70}" dt="2022-02-28T13:25:27.318" v="1071" actId="13926"/>
          <ac:spMkLst>
            <pc:docMk/>
            <pc:sldMk cId="2213982706" sldId="354"/>
            <ac:spMk id="18" creationId="{552AA4A6-00CB-4101-8E95-7F680F95FB4E}"/>
          </ac:spMkLst>
        </pc:spChg>
      </pc:sldChg>
      <pc:sldChg chg="del">
        <pc:chgData name="Dimitris" userId="90e6285b-8bf0-4064-a3a7-6e33c6ffe60c" providerId="ADAL" clId="{FA226F7B-1914-44FC-8DC6-082A5FA50E70}" dt="2022-02-28T08:17:56.805" v="96" actId="47"/>
        <pc:sldMkLst>
          <pc:docMk/>
          <pc:sldMk cId="1531173779" sldId="356"/>
        </pc:sldMkLst>
      </pc:sldChg>
      <pc:sldChg chg="modSp mod">
        <pc:chgData name="Dimitris" userId="90e6285b-8bf0-4064-a3a7-6e33c6ffe60c" providerId="ADAL" clId="{FA226F7B-1914-44FC-8DC6-082A5FA50E70}" dt="2022-02-28T13:25:36.563" v="1074" actId="13926"/>
        <pc:sldMkLst>
          <pc:docMk/>
          <pc:sldMk cId="1156613776" sldId="358"/>
        </pc:sldMkLst>
        <pc:spChg chg="mod">
          <ac:chgData name="Dimitris" userId="90e6285b-8bf0-4064-a3a7-6e33c6ffe60c" providerId="ADAL" clId="{FA226F7B-1914-44FC-8DC6-082A5FA50E70}" dt="2022-02-28T13:25:36.563" v="1074" actId="13926"/>
          <ac:spMkLst>
            <pc:docMk/>
            <pc:sldMk cId="1156613776" sldId="358"/>
            <ac:spMk id="7" creationId="{BCBDB15D-A853-46E3-9695-02806C24651A}"/>
          </ac:spMkLst>
        </pc:spChg>
      </pc:sldChg>
      <pc:sldChg chg="del ord">
        <pc:chgData name="Dimitris" userId="90e6285b-8bf0-4064-a3a7-6e33c6ffe60c" providerId="ADAL" clId="{FA226F7B-1914-44FC-8DC6-082A5FA50E70}" dt="2022-02-28T14:59:00.843" v="1441" actId="47"/>
        <pc:sldMkLst>
          <pc:docMk/>
          <pc:sldMk cId="3009471933" sldId="360"/>
        </pc:sldMkLst>
      </pc:sldChg>
      <pc:sldChg chg="modSp mod">
        <pc:chgData name="Dimitris" userId="90e6285b-8bf0-4064-a3a7-6e33c6ffe60c" providerId="ADAL" clId="{FA226F7B-1914-44FC-8DC6-082A5FA50E70}" dt="2022-02-28T13:24:45.123" v="1061" actId="404"/>
        <pc:sldMkLst>
          <pc:docMk/>
          <pc:sldMk cId="47374085" sldId="366"/>
        </pc:sldMkLst>
        <pc:spChg chg="mod">
          <ac:chgData name="Dimitris" userId="90e6285b-8bf0-4064-a3a7-6e33c6ffe60c" providerId="ADAL" clId="{FA226F7B-1914-44FC-8DC6-082A5FA50E70}" dt="2022-02-28T13:24:45.123" v="1061" actId="404"/>
          <ac:spMkLst>
            <pc:docMk/>
            <pc:sldMk cId="47374085" sldId="366"/>
            <ac:spMk id="8" creationId="{F1DD9A7A-71F3-4EA8-ADE4-7DBBE47D8B3A}"/>
          </ac:spMkLst>
        </pc:spChg>
        <pc:picChg chg="mod">
          <ac:chgData name="Dimitris" userId="90e6285b-8bf0-4064-a3a7-6e33c6ffe60c" providerId="ADAL" clId="{FA226F7B-1914-44FC-8DC6-082A5FA50E70}" dt="2022-02-28T08:38:25.576" v="245" actId="1076"/>
          <ac:picMkLst>
            <pc:docMk/>
            <pc:sldMk cId="47374085" sldId="366"/>
            <ac:picMk id="6" creationId="{2EBCFA90-5710-4241-8A25-8B96FA6AF3F8}"/>
          </ac:picMkLst>
        </pc:picChg>
      </pc:sldChg>
      <pc:sldChg chg="modSp mod">
        <pc:chgData name="Dimitris" userId="90e6285b-8bf0-4064-a3a7-6e33c6ffe60c" providerId="ADAL" clId="{FA226F7B-1914-44FC-8DC6-082A5FA50E70}" dt="2022-02-28T13:25:17.814" v="1068" actId="13926"/>
        <pc:sldMkLst>
          <pc:docMk/>
          <pc:sldMk cId="2592573484" sldId="369"/>
        </pc:sldMkLst>
        <pc:spChg chg="mod">
          <ac:chgData name="Dimitris" userId="90e6285b-8bf0-4064-a3a7-6e33c6ffe60c" providerId="ADAL" clId="{FA226F7B-1914-44FC-8DC6-082A5FA50E70}" dt="2022-02-28T13:25:17.814" v="1068" actId="13926"/>
          <ac:spMkLst>
            <pc:docMk/>
            <pc:sldMk cId="2592573484" sldId="369"/>
            <ac:spMk id="8" creationId="{BBF9027A-0B6D-4480-9BC8-AB81D2BF7100}"/>
          </ac:spMkLst>
        </pc:spChg>
      </pc:sldChg>
      <pc:sldChg chg="modSp mod">
        <pc:chgData name="Dimitris" userId="90e6285b-8bf0-4064-a3a7-6e33c6ffe60c" providerId="ADAL" clId="{FA226F7B-1914-44FC-8DC6-082A5FA50E70}" dt="2022-02-28T13:26:04.091" v="1081" actId="13926"/>
        <pc:sldMkLst>
          <pc:docMk/>
          <pc:sldMk cId="2155972753" sldId="371"/>
        </pc:sldMkLst>
        <pc:spChg chg="mod">
          <ac:chgData name="Dimitris" userId="90e6285b-8bf0-4064-a3a7-6e33c6ffe60c" providerId="ADAL" clId="{FA226F7B-1914-44FC-8DC6-082A5FA50E70}" dt="2022-02-28T13:26:04.091" v="1081" actId="13926"/>
          <ac:spMkLst>
            <pc:docMk/>
            <pc:sldMk cId="2155972753" sldId="371"/>
            <ac:spMk id="7" creationId="{0F7FC202-C9F9-4B66-B2DB-BBD9928D3FEA}"/>
          </ac:spMkLst>
        </pc:spChg>
      </pc:sldChg>
      <pc:sldChg chg="modSp mod">
        <pc:chgData name="Dimitris" userId="90e6285b-8bf0-4064-a3a7-6e33c6ffe60c" providerId="ADAL" clId="{FA226F7B-1914-44FC-8DC6-082A5FA50E70}" dt="2022-02-28T13:25:57.460" v="1079" actId="13926"/>
        <pc:sldMkLst>
          <pc:docMk/>
          <pc:sldMk cId="2343168653" sldId="372"/>
        </pc:sldMkLst>
        <pc:spChg chg="mod">
          <ac:chgData name="Dimitris" userId="90e6285b-8bf0-4064-a3a7-6e33c6ffe60c" providerId="ADAL" clId="{FA226F7B-1914-44FC-8DC6-082A5FA50E70}" dt="2022-02-28T13:25:57.460" v="1079" actId="13926"/>
          <ac:spMkLst>
            <pc:docMk/>
            <pc:sldMk cId="2343168653" sldId="372"/>
            <ac:spMk id="7" creationId="{3B91ECC3-D1E6-470E-B513-824E452FDCAD}"/>
          </ac:spMkLst>
        </pc:spChg>
      </pc:sldChg>
      <pc:sldChg chg="modSp mod">
        <pc:chgData name="Dimitris" userId="90e6285b-8bf0-4064-a3a7-6e33c6ffe60c" providerId="ADAL" clId="{FA226F7B-1914-44FC-8DC6-082A5FA50E70}" dt="2022-02-28T13:26:34.404" v="1090" actId="13926"/>
        <pc:sldMkLst>
          <pc:docMk/>
          <pc:sldMk cId="2110957904" sldId="373"/>
        </pc:sldMkLst>
        <pc:spChg chg="mod">
          <ac:chgData name="Dimitris" userId="90e6285b-8bf0-4064-a3a7-6e33c6ffe60c" providerId="ADAL" clId="{FA226F7B-1914-44FC-8DC6-082A5FA50E70}" dt="2022-02-28T13:26:34.404" v="1090" actId="13926"/>
          <ac:spMkLst>
            <pc:docMk/>
            <pc:sldMk cId="2110957904" sldId="373"/>
            <ac:spMk id="7" creationId="{0F7FC202-C9F9-4B66-B2DB-BBD9928D3FEA}"/>
          </ac:spMkLst>
        </pc:spChg>
      </pc:sldChg>
      <pc:sldChg chg="modSp mod">
        <pc:chgData name="Dimitris" userId="90e6285b-8bf0-4064-a3a7-6e33c6ffe60c" providerId="ADAL" clId="{FA226F7B-1914-44FC-8DC6-082A5FA50E70}" dt="2022-02-28T13:26:21.629" v="1086" actId="13926"/>
        <pc:sldMkLst>
          <pc:docMk/>
          <pc:sldMk cId="3203959194" sldId="374"/>
        </pc:sldMkLst>
        <pc:spChg chg="mod">
          <ac:chgData name="Dimitris" userId="90e6285b-8bf0-4064-a3a7-6e33c6ffe60c" providerId="ADAL" clId="{FA226F7B-1914-44FC-8DC6-082A5FA50E70}" dt="2022-02-28T13:26:21.629" v="1086" actId="13926"/>
          <ac:spMkLst>
            <pc:docMk/>
            <pc:sldMk cId="3203959194" sldId="374"/>
            <ac:spMk id="7" creationId="{4BF3F1FB-007D-43D6-A92E-FB7AA12B001C}"/>
          </ac:spMkLst>
        </pc:spChg>
      </pc:sldChg>
      <pc:sldChg chg="modSp mod">
        <pc:chgData name="Dimitris" userId="90e6285b-8bf0-4064-a3a7-6e33c6ffe60c" providerId="ADAL" clId="{FA226F7B-1914-44FC-8DC6-082A5FA50E70}" dt="2022-02-28T13:26:01.008" v="1080" actId="13926"/>
        <pc:sldMkLst>
          <pc:docMk/>
          <pc:sldMk cId="1755056449" sldId="375"/>
        </pc:sldMkLst>
        <pc:spChg chg="mod">
          <ac:chgData name="Dimitris" userId="90e6285b-8bf0-4064-a3a7-6e33c6ffe60c" providerId="ADAL" clId="{FA226F7B-1914-44FC-8DC6-082A5FA50E70}" dt="2022-02-28T13:26:01.008" v="1080" actId="13926"/>
          <ac:spMkLst>
            <pc:docMk/>
            <pc:sldMk cId="1755056449" sldId="375"/>
            <ac:spMk id="7" creationId="{90533BF0-FA41-4B1A-9BF9-20CD40B150C1}"/>
          </ac:spMkLst>
        </pc:spChg>
      </pc:sldChg>
      <pc:sldChg chg="modSp mod">
        <pc:chgData name="Dimitris" userId="90e6285b-8bf0-4064-a3a7-6e33c6ffe60c" providerId="ADAL" clId="{FA226F7B-1914-44FC-8DC6-082A5FA50E70}" dt="2022-02-28T13:25:44.530" v="1076" actId="13926"/>
        <pc:sldMkLst>
          <pc:docMk/>
          <pc:sldMk cId="3968103592" sldId="376"/>
        </pc:sldMkLst>
        <pc:spChg chg="mod">
          <ac:chgData name="Dimitris" userId="90e6285b-8bf0-4064-a3a7-6e33c6ffe60c" providerId="ADAL" clId="{FA226F7B-1914-44FC-8DC6-082A5FA50E70}" dt="2022-02-28T13:25:44.530" v="1076" actId="13926"/>
          <ac:spMkLst>
            <pc:docMk/>
            <pc:sldMk cId="3968103592" sldId="376"/>
            <ac:spMk id="7" creationId="{90533BF0-FA41-4B1A-9BF9-20CD40B150C1}"/>
          </ac:spMkLst>
        </pc:spChg>
      </pc:sldChg>
      <pc:sldChg chg="modSp mod">
        <pc:chgData name="Dimitris" userId="90e6285b-8bf0-4064-a3a7-6e33c6ffe60c" providerId="ADAL" clId="{FA226F7B-1914-44FC-8DC6-082A5FA50E70}" dt="2022-02-28T13:27:03.944" v="1101" actId="13926"/>
        <pc:sldMkLst>
          <pc:docMk/>
          <pc:sldMk cId="2423302990" sldId="377"/>
        </pc:sldMkLst>
        <pc:spChg chg="mod">
          <ac:chgData name="Dimitris" userId="90e6285b-8bf0-4064-a3a7-6e33c6ffe60c" providerId="ADAL" clId="{FA226F7B-1914-44FC-8DC6-082A5FA50E70}" dt="2022-02-28T13:27:03.944" v="1101" actId="13926"/>
          <ac:spMkLst>
            <pc:docMk/>
            <pc:sldMk cId="2423302990" sldId="377"/>
            <ac:spMk id="10" creationId="{D12CCBFC-B301-4564-951B-895B179601AB}"/>
          </ac:spMkLst>
        </pc:spChg>
      </pc:sldChg>
      <pc:sldChg chg="modSp mod">
        <pc:chgData name="Dimitris" userId="90e6285b-8bf0-4064-a3a7-6e33c6ffe60c" providerId="ADAL" clId="{FA226F7B-1914-44FC-8DC6-082A5FA50E70}" dt="2022-02-28T13:27:06.583" v="1102" actId="13926"/>
        <pc:sldMkLst>
          <pc:docMk/>
          <pc:sldMk cId="2935172852" sldId="378"/>
        </pc:sldMkLst>
        <pc:spChg chg="mod">
          <ac:chgData name="Dimitris" userId="90e6285b-8bf0-4064-a3a7-6e33c6ffe60c" providerId="ADAL" clId="{FA226F7B-1914-44FC-8DC6-082A5FA50E70}" dt="2022-02-28T13:27:06.583" v="1102" actId="13926"/>
          <ac:spMkLst>
            <pc:docMk/>
            <pc:sldMk cId="2935172852" sldId="378"/>
            <ac:spMk id="10" creationId="{D12CCBFC-B301-4564-951B-895B179601AB}"/>
          </ac:spMkLst>
        </pc:spChg>
      </pc:sldChg>
      <pc:sldChg chg="modSp mod">
        <pc:chgData name="Dimitris" userId="90e6285b-8bf0-4064-a3a7-6e33c6ffe60c" providerId="ADAL" clId="{FA226F7B-1914-44FC-8DC6-082A5FA50E70}" dt="2022-02-28T13:27:13.997" v="1103" actId="13926"/>
        <pc:sldMkLst>
          <pc:docMk/>
          <pc:sldMk cId="712272495" sldId="379"/>
        </pc:sldMkLst>
        <pc:spChg chg="mod">
          <ac:chgData name="Dimitris" userId="90e6285b-8bf0-4064-a3a7-6e33c6ffe60c" providerId="ADAL" clId="{FA226F7B-1914-44FC-8DC6-082A5FA50E70}" dt="2022-02-28T13:27:13.997" v="1103" actId="13926"/>
          <ac:spMkLst>
            <pc:docMk/>
            <pc:sldMk cId="712272495" sldId="379"/>
            <ac:spMk id="10" creationId="{D12CCBFC-B301-4564-951B-895B179601AB}"/>
          </ac:spMkLst>
        </pc:spChg>
      </pc:sldChg>
      <pc:sldChg chg="modSp mod">
        <pc:chgData name="Dimitris" userId="90e6285b-8bf0-4064-a3a7-6e33c6ffe60c" providerId="ADAL" clId="{FA226F7B-1914-44FC-8DC6-082A5FA50E70}" dt="2022-02-28T13:27:16.479" v="1104" actId="13926"/>
        <pc:sldMkLst>
          <pc:docMk/>
          <pc:sldMk cId="733908499" sldId="380"/>
        </pc:sldMkLst>
        <pc:spChg chg="mod">
          <ac:chgData name="Dimitris" userId="90e6285b-8bf0-4064-a3a7-6e33c6ffe60c" providerId="ADAL" clId="{FA226F7B-1914-44FC-8DC6-082A5FA50E70}" dt="2022-02-28T13:27:16.479" v="1104" actId="13926"/>
          <ac:spMkLst>
            <pc:docMk/>
            <pc:sldMk cId="733908499" sldId="380"/>
            <ac:spMk id="10" creationId="{D12CCBFC-B301-4564-951B-895B179601AB}"/>
          </ac:spMkLst>
        </pc:spChg>
      </pc:sldChg>
      <pc:sldChg chg="modSp mod ord">
        <pc:chgData name="Dimitris" userId="90e6285b-8bf0-4064-a3a7-6e33c6ffe60c" providerId="ADAL" clId="{FA226F7B-1914-44FC-8DC6-082A5FA50E70}" dt="2022-02-28T13:26:54.865" v="1098" actId="13926"/>
        <pc:sldMkLst>
          <pc:docMk/>
          <pc:sldMk cId="596720066" sldId="381"/>
        </pc:sldMkLst>
        <pc:spChg chg="mod">
          <ac:chgData name="Dimitris" userId="90e6285b-8bf0-4064-a3a7-6e33c6ffe60c" providerId="ADAL" clId="{FA226F7B-1914-44FC-8DC6-082A5FA50E70}" dt="2022-02-28T13:26:54.865" v="1098" actId="13926"/>
          <ac:spMkLst>
            <pc:docMk/>
            <pc:sldMk cId="596720066" sldId="381"/>
            <ac:spMk id="11" creationId="{25AE32FD-B15E-42C4-965C-F63777498A89}"/>
          </ac:spMkLst>
        </pc:spChg>
      </pc:sldChg>
      <pc:sldChg chg="modSp mod ord">
        <pc:chgData name="Dimitris" userId="90e6285b-8bf0-4064-a3a7-6e33c6ffe60c" providerId="ADAL" clId="{FA226F7B-1914-44FC-8DC6-082A5FA50E70}" dt="2022-02-28T13:26:44.521" v="1094" actId="13926"/>
        <pc:sldMkLst>
          <pc:docMk/>
          <pc:sldMk cId="327962826" sldId="382"/>
        </pc:sldMkLst>
        <pc:spChg chg="mod">
          <ac:chgData name="Dimitris" userId="90e6285b-8bf0-4064-a3a7-6e33c6ffe60c" providerId="ADAL" clId="{FA226F7B-1914-44FC-8DC6-082A5FA50E70}" dt="2022-02-28T13:26:44.521" v="1094" actId="13926"/>
          <ac:spMkLst>
            <pc:docMk/>
            <pc:sldMk cId="327962826" sldId="382"/>
            <ac:spMk id="11" creationId="{44EEF0A8-52B2-4832-95AC-D6C9863431F1}"/>
          </ac:spMkLst>
        </pc:spChg>
      </pc:sldChg>
      <pc:sldChg chg="modSp mod ord">
        <pc:chgData name="Dimitris" userId="90e6285b-8bf0-4064-a3a7-6e33c6ffe60c" providerId="ADAL" clId="{FA226F7B-1914-44FC-8DC6-082A5FA50E70}" dt="2022-02-28T13:26:49.322" v="1096" actId="13926"/>
        <pc:sldMkLst>
          <pc:docMk/>
          <pc:sldMk cId="2277365458" sldId="385"/>
        </pc:sldMkLst>
        <pc:spChg chg="mod">
          <ac:chgData name="Dimitris" userId="90e6285b-8bf0-4064-a3a7-6e33c6ffe60c" providerId="ADAL" clId="{FA226F7B-1914-44FC-8DC6-082A5FA50E70}" dt="2022-02-28T13:26:49.322" v="1096" actId="13926"/>
          <ac:spMkLst>
            <pc:docMk/>
            <pc:sldMk cId="2277365458" sldId="385"/>
            <ac:spMk id="11" creationId="{44EEF0A8-52B2-4832-95AC-D6C9863431F1}"/>
          </ac:spMkLst>
        </pc:spChg>
      </pc:sldChg>
      <pc:sldChg chg="modSp mod ord">
        <pc:chgData name="Dimitris" userId="90e6285b-8bf0-4064-a3a7-6e33c6ffe60c" providerId="ADAL" clId="{FA226F7B-1914-44FC-8DC6-082A5FA50E70}" dt="2022-02-28T13:26:41.546" v="1093" actId="13926"/>
        <pc:sldMkLst>
          <pc:docMk/>
          <pc:sldMk cId="1571578872" sldId="389"/>
        </pc:sldMkLst>
        <pc:spChg chg="mod">
          <ac:chgData name="Dimitris" userId="90e6285b-8bf0-4064-a3a7-6e33c6ffe60c" providerId="ADAL" clId="{FA226F7B-1914-44FC-8DC6-082A5FA50E70}" dt="2022-02-28T13:26:41.546" v="1093" actId="13926"/>
          <ac:spMkLst>
            <pc:docMk/>
            <pc:sldMk cId="1571578872" sldId="389"/>
            <ac:spMk id="11" creationId="{44EEF0A8-52B2-4832-95AC-D6C9863431F1}"/>
          </ac:spMkLst>
        </pc:spChg>
      </pc:sldChg>
      <pc:sldChg chg="modSp mod ord">
        <pc:chgData name="Dimitris" userId="90e6285b-8bf0-4064-a3a7-6e33c6ffe60c" providerId="ADAL" clId="{FA226F7B-1914-44FC-8DC6-082A5FA50E70}" dt="2022-02-28T13:26:46.887" v="1095" actId="13926"/>
        <pc:sldMkLst>
          <pc:docMk/>
          <pc:sldMk cId="1747786292" sldId="392"/>
        </pc:sldMkLst>
        <pc:spChg chg="mod">
          <ac:chgData name="Dimitris" userId="90e6285b-8bf0-4064-a3a7-6e33c6ffe60c" providerId="ADAL" clId="{FA226F7B-1914-44FC-8DC6-082A5FA50E70}" dt="2022-02-28T13:26:46.887" v="1095" actId="13926"/>
          <ac:spMkLst>
            <pc:docMk/>
            <pc:sldMk cId="1747786292" sldId="392"/>
            <ac:spMk id="11" creationId="{44EEF0A8-52B2-4832-95AC-D6C9863431F1}"/>
          </ac:spMkLst>
        </pc:spChg>
      </pc:sldChg>
      <pc:sldChg chg="modSp mod ord">
        <pc:chgData name="Dimitris" userId="90e6285b-8bf0-4064-a3a7-6e33c6ffe60c" providerId="ADAL" clId="{FA226F7B-1914-44FC-8DC6-082A5FA50E70}" dt="2022-02-28T13:26:52.106" v="1097" actId="13926"/>
        <pc:sldMkLst>
          <pc:docMk/>
          <pc:sldMk cId="456318708" sldId="393"/>
        </pc:sldMkLst>
        <pc:spChg chg="mod">
          <ac:chgData name="Dimitris" userId="90e6285b-8bf0-4064-a3a7-6e33c6ffe60c" providerId="ADAL" clId="{FA226F7B-1914-44FC-8DC6-082A5FA50E70}" dt="2022-02-28T13:26:52.106" v="1097" actId="13926"/>
          <ac:spMkLst>
            <pc:docMk/>
            <pc:sldMk cId="456318708" sldId="393"/>
            <ac:spMk id="11" creationId="{44EEF0A8-52B2-4832-95AC-D6C9863431F1}"/>
          </ac:spMkLst>
        </pc:spChg>
      </pc:sldChg>
      <pc:sldChg chg="modSp mod ord">
        <pc:chgData name="Dimitris" userId="90e6285b-8bf0-4064-a3a7-6e33c6ffe60c" providerId="ADAL" clId="{FA226F7B-1914-44FC-8DC6-082A5FA50E70}" dt="2022-02-28T13:26:57.651" v="1099" actId="13926"/>
        <pc:sldMkLst>
          <pc:docMk/>
          <pc:sldMk cId="2248617314" sldId="394"/>
        </pc:sldMkLst>
        <pc:spChg chg="mod">
          <ac:chgData name="Dimitris" userId="90e6285b-8bf0-4064-a3a7-6e33c6ffe60c" providerId="ADAL" clId="{FA226F7B-1914-44FC-8DC6-082A5FA50E70}" dt="2022-02-28T13:26:57.651" v="1099" actId="13926"/>
          <ac:spMkLst>
            <pc:docMk/>
            <pc:sldMk cId="2248617314" sldId="394"/>
            <ac:spMk id="11" creationId="{44EEF0A8-52B2-4832-95AC-D6C9863431F1}"/>
          </ac:spMkLst>
        </pc:spChg>
      </pc:sldChg>
      <pc:sldChg chg="modSp mod">
        <pc:chgData name="Dimitris" userId="90e6285b-8bf0-4064-a3a7-6e33c6ffe60c" providerId="ADAL" clId="{FA226F7B-1914-44FC-8DC6-082A5FA50E70}" dt="2022-02-28T13:27:34.177" v="1110" actId="13926"/>
        <pc:sldMkLst>
          <pc:docMk/>
          <pc:sldMk cId="2766965557" sldId="395"/>
        </pc:sldMkLst>
        <pc:spChg chg="mod">
          <ac:chgData name="Dimitris" userId="90e6285b-8bf0-4064-a3a7-6e33c6ffe60c" providerId="ADAL" clId="{FA226F7B-1914-44FC-8DC6-082A5FA50E70}" dt="2022-02-28T13:27:34.177" v="1110" actId="13926"/>
          <ac:spMkLst>
            <pc:docMk/>
            <pc:sldMk cId="2766965557" sldId="395"/>
            <ac:spMk id="10" creationId="{0B5D86C4-71C1-4D15-8BDE-3E537E877F04}"/>
          </ac:spMkLst>
        </pc:spChg>
      </pc:sldChg>
      <pc:sldChg chg="modSp mod">
        <pc:chgData name="Dimitris" userId="90e6285b-8bf0-4064-a3a7-6e33c6ffe60c" providerId="ADAL" clId="{FA226F7B-1914-44FC-8DC6-082A5FA50E70}" dt="2022-02-28T13:27:43.427" v="1113" actId="13926"/>
        <pc:sldMkLst>
          <pc:docMk/>
          <pc:sldMk cId="2626034805" sldId="396"/>
        </pc:sldMkLst>
        <pc:spChg chg="mod">
          <ac:chgData name="Dimitris" userId="90e6285b-8bf0-4064-a3a7-6e33c6ffe60c" providerId="ADAL" clId="{FA226F7B-1914-44FC-8DC6-082A5FA50E70}" dt="2022-02-28T13:27:43.427" v="1113" actId="13926"/>
          <ac:spMkLst>
            <pc:docMk/>
            <pc:sldMk cId="2626034805" sldId="396"/>
            <ac:spMk id="14" creationId="{76AE0100-F885-4FDA-87C0-C417FC233446}"/>
          </ac:spMkLst>
        </pc:spChg>
      </pc:sldChg>
      <pc:sldChg chg="modSp mod">
        <pc:chgData name="Dimitris" userId="90e6285b-8bf0-4064-a3a7-6e33c6ffe60c" providerId="ADAL" clId="{FA226F7B-1914-44FC-8DC6-082A5FA50E70}" dt="2022-02-28T13:27:45.932" v="1114" actId="13926"/>
        <pc:sldMkLst>
          <pc:docMk/>
          <pc:sldMk cId="3851460849" sldId="397"/>
        </pc:sldMkLst>
        <pc:spChg chg="mod">
          <ac:chgData name="Dimitris" userId="90e6285b-8bf0-4064-a3a7-6e33c6ffe60c" providerId="ADAL" clId="{FA226F7B-1914-44FC-8DC6-082A5FA50E70}" dt="2022-02-28T08:01:09.634" v="25" actId="1076"/>
          <ac:spMkLst>
            <pc:docMk/>
            <pc:sldMk cId="3851460849" sldId="397"/>
            <ac:spMk id="5" creationId="{C57EF4B0-655B-45CB-BE82-1ACA659E5908}"/>
          </ac:spMkLst>
        </pc:spChg>
        <pc:spChg chg="mod">
          <ac:chgData name="Dimitris" userId="90e6285b-8bf0-4064-a3a7-6e33c6ffe60c" providerId="ADAL" clId="{FA226F7B-1914-44FC-8DC6-082A5FA50E70}" dt="2022-02-28T13:27:45.932" v="1114" actId="13926"/>
          <ac:spMkLst>
            <pc:docMk/>
            <pc:sldMk cId="3851460849" sldId="397"/>
            <ac:spMk id="14" creationId="{76AE0100-F885-4FDA-87C0-C417FC233446}"/>
          </ac:spMkLst>
        </pc:spChg>
      </pc:sldChg>
      <pc:sldChg chg="modSp mod">
        <pc:chgData name="Dimitris" userId="90e6285b-8bf0-4064-a3a7-6e33c6ffe60c" providerId="ADAL" clId="{FA226F7B-1914-44FC-8DC6-082A5FA50E70}" dt="2022-02-28T13:27:52.242" v="1116" actId="13926"/>
        <pc:sldMkLst>
          <pc:docMk/>
          <pc:sldMk cId="826244179" sldId="398"/>
        </pc:sldMkLst>
        <pc:spChg chg="mod">
          <ac:chgData name="Dimitris" userId="90e6285b-8bf0-4064-a3a7-6e33c6ffe60c" providerId="ADAL" clId="{FA226F7B-1914-44FC-8DC6-082A5FA50E70}" dt="2022-02-28T13:27:52.242" v="1116" actId="13926"/>
          <ac:spMkLst>
            <pc:docMk/>
            <pc:sldMk cId="826244179" sldId="398"/>
            <ac:spMk id="14" creationId="{76AE0100-F885-4FDA-87C0-C417FC233446}"/>
          </ac:spMkLst>
        </pc:spChg>
      </pc:sldChg>
      <pc:sldChg chg="modSp mod">
        <pc:chgData name="Dimitris" userId="90e6285b-8bf0-4064-a3a7-6e33c6ffe60c" providerId="ADAL" clId="{FA226F7B-1914-44FC-8DC6-082A5FA50E70}" dt="2022-02-28T13:27:48.692" v="1115" actId="13926"/>
        <pc:sldMkLst>
          <pc:docMk/>
          <pc:sldMk cId="1322477193" sldId="399"/>
        </pc:sldMkLst>
        <pc:spChg chg="mod">
          <ac:chgData name="Dimitris" userId="90e6285b-8bf0-4064-a3a7-6e33c6ffe60c" providerId="ADAL" clId="{FA226F7B-1914-44FC-8DC6-082A5FA50E70}" dt="2022-02-28T13:27:48.692" v="1115" actId="13926"/>
          <ac:spMkLst>
            <pc:docMk/>
            <pc:sldMk cId="1322477193" sldId="399"/>
            <ac:spMk id="14" creationId="{76AE0100-F885-4FDA-87C0-C417FC233446}"/>
          </ac:spMkLst>
        </pc:spChg>
      </pc:sldChg>
      <pc:sldChg chg="modSp mod">
        <pc:chgData name="Dimitris" userId="90e6285b-8bf0-4064-a3a7-6e33c6ffe60c" providerId="ADAL" clId="{FA226F7B-1914-44FC-8DC6-082A5FA50E70}" dt="2022-02-28T13:27:55.930" v="1117" actId="13926"/>
        <pc:sldMkLst>
          <pc:docMk/>
          <pc:sldMk cId="2944700627" sldId="400"/>
        </pc:sldMkLst>
        <pc:spChg chg="mod">
          <ac:chgData name="Dimitris" userId="90e6285b-8bf0-4064-a3a7-6e33c6ffe60c" providerId="ADAL" clId="{FA226F7B-1914-44FC-8DC6-082A5FA50E70}" dt="2022-02-28T13:27:55.930" v="1117" actId="13926"/>
          <ac:spMkLst>
            <pc:docMk/>
            <pc:sldMk cId="2944700627" sldId="400"/>
            <ac:spMk id="14" creationId="{76AE0100-F885-4FDA-87C0-C417FC233446}"/>
          </ac:spMkLst>
        </pc:spChg>
      </pc:sldChg>
      <pc:sldChg chg="modSp mod">
        <pc:chgData name="Dimitris" userId="90e6285b-8bf0-4064-a3a7-6e33c6ffe60c" providerId="ADAL" clId="{FA226F7B-1914-44FC-8DC6-082A5FA50E70}" dt="2022-02-28T13:27:39.417" v="1112" actId="13926"/>
        <pc:sldMkLst>
          <pc:docMk/>
          <pc:sldMk cId="3457268917" sldId="401"/>
        </pc:sldMkLst>
        <pc:spChg chg="mod">
          <ac:chgData name="Dimitris" userId="90e6285b-8bf0-4064-a3a7-6e33c6ffe60c" providerId="ADAL" clId="{FA226F7B-1914-44FC-8DC6-082A5FA50E70}" dt="2022-02-28T08:00:59.082" v="23" actId="14100"/>
          <ac:spMkLst>
            <pc:docMk/>
            <pc:sldMk cId="3457268917" sldId="401"/>
            <ac:spMk id="5" creationId="{C57EF4B0-655B-45CB-BE82-1ACA659E5908}"/>
          </ac:spMkLst>
        </pc:spChg>
        <pc:spChg chg="mod">
          <ac:chgData name="Dimitris" userId="90e6285b-8bf0-4064-a3a7-6e33c6ffe60c" providerId="ADAL" clId="{FA226F7B-1914-44FC-8DC6-082A5FA50E70}" dt="2022-02-28T08:00:50.934" v="19" actId="1076"/>
          <ac:spMkLst>
            <pc:docMk/>
            <pc:sldMk cId="3457268917" sldId="401"/>
            <ac:spMk id="6" creationId="{D29A8952-AB54-4AD6-B7E4-C5F8A1A8F62A}"/>
          </ac:spMkLst>
        </pc:spChg>
        <pc:spChg chg="mod">
          <ac:chgData name="Dimitris" userId="90e6285b-8bf0-4064-a3a7-6e33c6ffe60c" providerId="ADAL" clId="{FA226F7B-1914-44FC-8DC6-082A5FA50E70}" dt="2022-02-28T13:27:39.417" v="1112" actId="13926"/>
          <ac:spMkLst>
            <pc:docMk/>
            <pc:sldMk cId="3457268917" sldId="401"/>
            <ac:spMk id="14" creationId="{76AE0100-F885-4FDA-87C0-C417FC233446}"/>
          </ac:spMkLst>
        </pc:spChg>
      </pc:sldChg>
      <pc:sldChg chg="modSp mod">
        <pc:chgData name="Dimitris" userId="90e6285b-8bf0-4064-a3a7-6e33c6ffe60c" providerId="ADAL" clId="{FA226F7B-1914-44FC-8DC6-082A5FA50E70}" dt="2022-02-28T13:27:59.382" v="1118" actId="13926"/>
        <pc:sldMkLst>
          <pc:docMk/>
          <pc:sldMk cId="985756304" sldId="402"/>
        </pc:sldMkLst>
        <pc:spChg chg="mod">
          <ac:chgData name="Dimitris" userId="90e6285b-8bf0-4064-a3a7-6e33c6ffe60c" providerId="ADAL" clId="{FA226F7B-1914-44FC-8DC6-082A5FA50E70}" dt="2022-02-28T13:27:59.382" v="1118" actId="13926"/>
          <ac:spMkLst>
            <pc:docMk/>
            <pc:sldMk cId="985756304" sldId="402"/>
            <ac:spMk id="14" creationId="{76AE0100-F885-4FDA-87C0-C417FC233446}"/>
          </ac:spMkLst>
        </pc:spChg>
      </pc:sldChg>
      <pc:sldChg chg="modSp mod">
        <pc:chgData name="Dimitris" userId="90e6285b-8bf0-4064-a3a7-6e33c6ffe60c" providerId="ADAL" clId="{FA226F7B-1914-44FC-8DC6-082A5FA50E70}" dt="2022-02-28T13:28:02.185" v="1119" actId="13926"/>
        <pc:sldMkLst>
          <pc:docMk/>
          <pc:sldMk cId="2565894051" sldId="403"/>
        </pc:sldMkLst>
        <pc:spChg chg="mod">
          <ac:chgData name="Dimitris" userId="90e6285b-8bf0-4064-a3a7-6e33c6ffe60c" providerId="ADAL" clId="{FA226F7B-1914-44FC-8DC6-082A5FA50E70}" dt="2022-02-28T13:28:02.185" v="1119" actId="13926"/>
          <ac:spMkLst>
            <pc:docMk/>
            <pc:sldMk cId="2565894051" sldId="403"/>
            <ac:spMk id="14" creationId="{76AE0100-F885-4FDA-87C0-C417FC233446}"/>
          </ac:spMkLst>
        </pc:spChg>
      </pc:sldChg>
      <pc:sldChg chg="modSp mod">
        <pc:chgData name="Dimitris" userId="90e6285b-8bf0-4064-a3a7-6e33c6ffe60c" providerId="ADAL" clId="{FA226F7B-1914-44FC-8DC6-082A5FA50E70}" dt="2022-02-28T13:28:05.098" v="1120" actId="13926"/>
        <pc:sldMkLst>
          <pc:docMk/>
          <pc:sldMk cId="2835386340" sldId="404"/>
        </pc:sldMkLst>
        <pc:spChg chg="mod">
          <ac:chgData name="Dimitris" userId="90e6285b-8bf0-4064-a3a7-6e33c6ffe60c" providerId="ADAL" clId="{FA226F7B-1914-44FC-8DC6-082A5FA50E70}" dt="2022-02-28T08:01:15.404" v="27" actId="1076"/>
          <ac:spMkLst>
            <pc:docMk/>
            <pc:sldMk cId="2835386340" sldId="404"/>
            <ac:spMk id="5" creationId="{C57EF4B0-655B-45CB-BE82-1ACA659E5908}"/>
          </ac:spMkLst>
        </pc:spChg>
        <pc:spChg chg="mod">
          <ac:chgData name="Dimitris" userId="90e6285b-8bf0-4064-a3a7-6e33c6ffe60c" providerId="ADAL" clId="{FA226F7B-1914-44FC-8DC6-082A5FA50E70}" dt="2022-02-28T13:28:05.098" v="1120" actId="13926"/>
          <ac:spMkLst>
            <pc:docMk/>
            <pc:sldMk cId="2835386340" sldId="404"/>
            <ac:spMk id="14" creationId="{76AE0100-F885-4FDA-87C0-C417FC233446}"/>
          </ac:spMkLst>
        </pc:spChg>
      </pc:sldChg>
      <pc:sldChg chg="modSp mod">
        <pc:chgData name="Dimitris" userId="90e6285b-8bf0-4064-a3a7-6e33c6ffe60c" providerId="ADAL" clId="{FA226F7B-1914-44FC-8DC6-082A5FA50E70}" dt="2022-02-28T13:28:08.156" v="1121" actId="13926"/>
        <pc:sldMkLst>
          <pc:docMk/>
          <pc:sldMk cId="2460606849" sldId="405"/>
        </pc:sldMkLst>
        <pc:spChg chg="mod">
          <ac:chgData name="Dimitris" userId="90e6285b-8bf0-4064-a3a7-6e33c6ffe60c" providerId="ADAL" clId="{FA226F7B-1914-44FC-8DC6-082A5FA50E70}" dt="2022-02-28T13:28:08.156" v="1121" actId="13926"/>
          <ac:spMkLst>
            <pc:docMk/>
            <pc:sldMk cId="2460606849" sldId="405"/>
            <ac:spMk id="14" creationId="{76AE0100-F885-4FDA-87C0-C417FC233446}"/>
          </ac:spMkLst>
        </pc:spChg>
      </pc:sldChg>
      <pc:sldChg chg="modSp mod">
        <pc:chgData name="Dimitris" userId="90e6285b-8bf0-4064-a3a7-6e33c6ffe60c" providerId="ADAL" clId="{FA226F7B-1914-44FC-8DC6-082A5FA50E70}" dt="2022-02-28T13:28:10.885" v="1122" actId="13926"/>
        <pc:sldMkLst>
          <pc:docMk/>
          <pc:sldMk cId="2874533076" sldId="406"/>
        </pc:sldMkLst>
        <pc:spChg chg="mod">
          <ac:chgData name="Dimitris" userId="90e6285b-8bf0-4064-a3a7-6e33c6ffe60c" providerId="ADAL" clId="{FA226F7B-1914-44FC-8DC6-082A5FA50E70}" dt="2022-02-28T08:01:20.394" v="29" actId="1076"/>
          <ac:spMkLst>
            <pc:docMk/>
            <pc:sldMk cId="2874533076" sldId="406"/>
            <ac:spMk id="6" creationId="{D29A8952-AB54-4AD6-B7E4-C5F8A1A8F62A}"/>
          </ac:spMkLst>
        </pc:spChg>
        <pc:spChg chg="mod">
          <ac:chgData name="Dimitris" userId="90e6285b-8bf0-4064-a3a7-6e33c6ffe60c" providerId="ADAL" clId="{FA226F7B-1914-44FC-8DC6-082A5FA50E70}" dt="2022-02-28T13:28:10.885" v="1122" actId="13926"/>
          <ac:spMkLst>
            <pc:docMk/>
            <pc:sldMk cId="2874533076" sldId="406"/>
            <ac:spMk id="14" creationId="{76AE0100-F885-4FDA-87C0-C417FC233446}"/>
          </ac:spMkLst>
        </pc:spChg>
      </pc:sldChg>
      <pc:sldChg chg="modSp mod">
        <pc:chgData name="Dimitris" userId="90e6285b-8bf0-4064-a3a7-6e33c6ffe60c" providerId="ADAL" clId="{FA226F7B-1914-44FC-8DC6-082A5FA50E70}" dt="2022-02-28T13:28:14.234" v="1123" actId="13926"/>
        <pc:sldMkLst>
          <pc:docMk/>
          <pc:sldMk cId="2993714877" sldId="407"/>
        </pc:sldMkLst>
        <pc:spChg chg="mod">
          <ac:chgData name="Dimitris" userId="90e6285b-8bf0-4064-a3a7-6e33c6ffe60c" providerId="ADAL" clId="{FA226F7B-1914-44FC-8DC6-082A5FA50E70}" dt="2022-02-28T13:28:14.234" v="1123" actId="13926"/>
          <ac:spMkLst>
            <pc:docMk/>
            <pc:sldMk cId="2993714877" sldId="407"/>
            <ac:spMk id="14" creationId="{76AE0100-F885-4FDA-87C0-C417FC233446}"/>
          </ac:spMkLst>
        </pc:spChg>
      </pc:sldChg>
      <pc:sldChg chg="modSp mod">
        <pc:chgData name="Dimitris" userId="90e6285b-8bf0-4064-a3a7-6e33c6ffe60c" providerId="ADAL" clId="{FA226F7B-1914-44FC-8DC6-082A5FA50E70}" dt="2022-02-28T13:28:16.894" v="1124" actId="13926"/>
        <pc:sldMkLst>
          <pc:docMk/>
          <pc:sldMk cId="3230669093" sldId="408"/>
        </pc:sldMkLst>
        <pc:spChg chg="mod">
          <ac:chgData name="Dimitris" userId="90e6285b-8bf0-4064-a3a7-6e33c6ffe60c" providerId="ADAL" clId="{FA226F7B-1914-44FC-8DC6-082A5FA50E70}" dt="2022-02-28T13:28:16.894" v="1124" actId="13926"/>
          <ac:spMkLst>
            <pc:docMk/>
            <pc:sldMk cId="3230669093" sldId="408"/>
            <ac:spMk id="14" creationId="{76AE0100-F885-4FDA-87C0-C417FC233446}"/>
          </ac:spMkLst>
        </pc:spChg>
      </pc:sldChg>
      <pc:sldChg chg="modSp mod">
        <pc:chgData name="Dimitris" userId="90e6285b-8bf0-4064-a3a7-6e33c6ffe60c" providerId="ADAL" clId="{FA226F7B-1914-44FC-8DC6-082A5FA50E70}" dt="2022-02-28T13:28:19.261" v="1125" actId="13926"/>
        <pc:sldMkLst>
          <pc:docMk/>
          <pc:sldMk cId="2314274700" sldId="409"/>
        </pc:sldMkLst>
        <pc:spChg chg="mod">
          <ac:chgData name="Dimitris" userId="90e6285b-8bf0-4064-a3a7-6e33c6ffe60c" providerId="ADAL" clId="{FA226F7B-1914-44FC-8DC6-082A5FA50E70}" dt="2022-02-28T13:28:19.261" v="1125" actId="13926"/>
          <ac:spMkLst>
            <pc:docMk/>
            <pc:sldMk cId="2314274700" sldId="409"/>
            <ac:spMk id="14" creationId="{76AE0100-F885-4FDA-87C0-C417FC233446}"/>
          </ac:spMkLst>
        </pc:spChg>
      </pc:sldChg>
      <pc:sldChg chg="modSp mod">
        <pc:chgData name="Dimitris" userId="90e6285b-8bf0-4064-a3a7-6e33c6ffe60c" providerId="ADAL" clId="{FA226F7B-1914-44FC-8DC6-082A5FA50E70}" dt="2022-02-28T13:28:23.623" v="1126" actId="13926"/>
        <pc:sldMkLst>
          <pc:docMk/>
          <pc:sldMk cId="483722902" sldId="410"/>
        </pc:sldMkLst>
        <pc:spChg chg="mod">
          <ac:chgData name="Dimitris" userId="90e6285b-8bf0-4064-a3a7-6e33c6ffe60c" providerId="ADAL" clId="{FA226F7B-1914-44FC-8DC6-082A5FA50E70}" dt="2022-02-28T13:28:23.623" v="1126" actId="13926"/>
          <ac:spMkLst>
            <pc:docMk/>
            <pc:sldMk cId="483722902" sldId="410"/>
            <ac:spMk id="14" creationId="{76AE0100-F885-4FDA-87C0-C417FC233446}"/>
          </ac:spMkLst>
        </pc:spChg>
      </pc:sldChg>
      <pc:sldChg chg="modSp mod">
        <pc:chgData name="Dimitris" userId="90e6285b-8bf0-4064-a3a7-6e33c6ffe60c" providerId="ADAL" clId="{FA226F7B-1914-44FC-8DC6-082A5FA50E70}" dt="2022-02-28T13:28:25.636" v="1127" actId="13926"/>
        <pc:sldMkLst>
          <pc:docMk/>
          <pc:sldMk cId="282809582" sldId="411"/>
        </pc:sldMkLst>
        <pc:spChg chg="mod">
          <ac:chgData name="Dimitris" userId="90e6285b-8bf0-4064-a3a7-6e33c6ffe60c" providerId="ADAL" clId="{FA226F7B-1914-44FC-8DC6-082A5FA50E70}" dt="2022-02-28T13:28:25.636" v="1127" actId="13926"/>
          <ac:spMkLst>
            <pc:docMk/>
            <pc:sldMk cId="282809582" sldId="411"/>
            <ac:spMk id="14" creationId="{76AE0100-F885-4FDA-87C0-C417FC233446}"/>
          </ac:spMkLst>
        </pc:spChg>
      </pc:sldChg>
      <pc:sldChg chg="modSp mod">
        <pc:chgData name="Dimitris" userId="90e6285b-8bf0-4064-a3a7-6e33c6ffe60c" providerId="ADAL" clId="{FA226F7B-1914-44FC-8DC6-082A5FA50E70}" dt="2022-02-28T13:28:28.181" v="1128" actId="13926"/>
        <pc:sldMkLst>
          <pc:docMk/>
          <pc:sldMk cId="3036465703" sldId="412"/>
        </pc:sldMkLst>
        <pc:spChg chg="mod">
          <ac:chgData name="Dimitris" userId="90e6285b-8bf0-4064-a3a7-6e33c6ffe60c" providerId="ADAL" clId="{FA226F7B-1914-44FC-8DC6-082A5FA50E70}" dt="2022-02-28T13:28:28.181" v="1128" actId="13926"/>
          <ac:spMkLst>
            <pc:docMk/>
            <pc:sldMk cId="3036465703" sldId="412"/>
            <ac:spMk id="14" creationId="{76AE0100-F885-4FDA-87C0-C417FC233446}"/>
          </ac:spMkLst>
        </pc:spChg>
      </pc:sldChg>
      <pc:sldChg chg="modSp mod">
        <pc:chgData name="Dimitris" userId="90e6285b-8bf0-4064-a3a7-6e33c6ffe60c" providerId="ADAL" clId="{FA226F7B-1914-44FC-8DC6-082A5FA50E70}" dt="2022-02-28T13:28:31.134" v="1129" actId="13926"/>
        <pc:sldMkLst>
          <pc:docMk/>
          <pc:sldMk cId="1231373894" sldId="413"/>
        </pc:sldMkLst>
        <pc:spChg chg="mod">
          <ac:chgData name="Dimitris" userId="90e6285b-8bf0-4064-a3a7-6e33c6ffe60c" providerId="ADAL" clId="{FA226F7B-1914-44FC-8DC6-082A5FA50E70}" dt="2022-02-28T13:28:31.134" v="1129" actId="13926"/>
          <ac:spMkLst>
            <pc:docMk/>
            <pc:sldMk cId="1231373894" sldId="413"/>
            <ac:spMk id="14" creationId="{76AE0100-F885-4FDA-87C0-C417FC233446}"/>
          </ac:spMkLst>
        </pc:spChg>
      </pc:sldChg>
      <pc:sldChg chg="modSp mod">
        <pc:chgData name="Dimitris" userId="90e6285b-8bf0-4064-a3a7-6e33c6ffe60c" providerId="ADAL" clId="{FA226F7B-1914-44FC-8DC6-082A5FA50E70}" dt="2022-02-28T13:28:33.960" v="1130" actId="13926"/>
        <pc:sldMkLst>
          <pc:docMk/>
          <pc:sldMk cId="366120222" sldId="414"/>
        </pc:sldMkLst>
        <pc:spChg chg="mod">
          <ac:chgData name="Dimitris" userId="90e6285b-8bf0-4064-a3a7-6e33c6ffe60c" providerId="ADAL" clId="{FA226F7B-1914-44FC-8DC6-082A5FA50E70}" dt="2022-02-28T13:28:33.960" v="1130" actId="13926"/>
          <ac:spMkLst>
            <pc:docMk/>
            <pc:sldMk cId="366120222" sldId="414"/>
            <ac:spMk id="14" creationId="{76AE0100-F885-4FDA-87C0-C417FC233446}"/>
          </ac:spMkLst>
        </pc:spChg>
      </pc:sldChg>
      <pc:sldChg chg="modSp mod">
        <pc:chgData name="Dimitris" userId="90e6285b-8bf0-4064-a3a7-6e33c6ffe60c" providerId="ADAL" clId="{FA226F7B-1914-44FC-8DC6-082A5FA50E70}" dt="2022-02-28T13:28:36.613" v="1131" actId="13926"/>
        <pc:sldMkLst>
          <pc:docMk/>
          <pc:sldMk cId="3682946188" sldId="424"/>
        </pc:sldMkLst>
        <pc:spChg chg="mod">
          <ac:chgData name="Dimitris" userId="90e6285b-8bf0-4064-a3a7-6e33c6ffe60c" providerId="ADAL" clId="{FA226F7B-1914-44FC-8DC6-082A5FA50E70}" dt="2022-02-28T13:28:36.613" v="1131" actId="13926"/>
          <ac:spMkLst>
            <pc:docMk/>
            <pc:sldMk cId="3682946188" sldId="424"/>
            <ac:spMk id="14" creationId="{76AE0100-F885-4FDA-87C0-C417FC233446}"/>
          </ac:spMkLst>
        </pc:spChg>
      </pc:sldChg>
      <pc:sldChg chg="modSp mod">
        <pc:chgData name="Dimitris" userId="90e6285b-8bf0-4064-a3a7-6e33c6ffe60c" providerId="ADAL" clId="{FA226F7B-1914-44FC-8DC6-082A5FA50E70}" dt="2022-02-28T13:28:39.761" v="1132" actId="13926"/>
        <pc:sldMkLst>
          <pc:docMk/>
          <pc:sldMk cId="2230080534" sldId="425"/>
        </pc:sldMkLst>
        <pc:spChg chg="mod">
          <ac:chgData name="Dimitris" userId="90e6285b-8bf0-4064-a3a7-6e33c6ffe60c" providerId="ADAL" clId="{FA226F7B-1914-44FC-8DC6-082A5FA50E70}" dt="2022-02-28T13:28:39.761" v="1132" actId="13926"/>
          <ac:spMkLst>
            <pc:docMk/>
            <pc:sldMk cId="2230080534" sldId="425"/>
            <ac:spMk id="14" creationId="{76AE0100-F885-4FDA-87C0-C417FC233446}"/>
          </ac:spMkLst>
        </pc:spChg>
      </pc:sldChg>
      <pc:sldChg chg="addSp delSp modSp mod">
        <pc:chgData name="Dimitris" userId="90e6285b-8bf0-4064-a3a7-6e33c6ffe60c" providerId="ADAL" clId="{FA226F7B-1914-44FC-8DC6-082A5FA50E70}" dt="2022-02-28T13:28:42.574" v="1133" actId="13926"/>
        <pc:sldMkLst>
          <pc:docMk/>
          <pc:sldMk cId="2188279560" sldId="426"/>
        </pc:sldMkLst>
        <pc:spChg chg="mod">
          <ac:chgData name="Dimitris" userId="90e6285b-8bf0-4064-a3a7-6e33c6ffe60c" providerId="ADAL" clId="{FA226F7B-1914-44FC-8DC6-082A5FA50E70}" dt="2022-02-28T08:32:25.696" v="204" actId="20577"/>
          <ac:spMkLst>
            <pc:docMk/>
            <pc:sldMk cId="2188279560" sldId="426"/>
            <ac:spMk id="6" creationId="{D29A8952-AB54-4AD6-B7E4-C5F8A1A8F62A}"/>
          </ac:spMkLst>
        </pc:spChg>
        <pc:spChg chg="mod">
          <ac:chgData name="Dimitris" userId="90e6285b-8bf0-4064-a3a7-6e33c6ffe60c" providerId="ADAL" clId="{FA226F7B-1914-44FC-8DC6-082A5FA50E70}" dt="2022-02-28T08:34:06.154" v="216" actId="20577"/>
          <ac:spMkLst>
            <pc:docMk/>
            <pc:sldMk cId="2188279560" sldId="426"/>
            <ac:spMk id="9" creationId="{D81FC486-4FB0-4FE7-B60F-C4099F7B3A97}"/>
          </ac:spMkLst>
        </pc:spChg>
        <pc:spChg chg="mod">
          <ac:chgData name="Dimitris" userId="90e6285b-8bf0-4064-a3a7-6e33c6ffe60c" providerId="ADAL" clId="{FA226F7B-1914-44FC-8DC6-082A5FA50E70}" dt="2022-02-28T08:31:57.106" v="168" actId="14100"/>
          <ac:spMkLst>
            <pc:docMk/>
            <pc:sldMk cId="2188279560" sldId="426"/>
            <ac:spMk id="10" creationId="{47B53F2D-5B07-4A72-91DA-17703EBD5CD5}"/>
          </ac:spMkLst>
        </pc:spChg>
        <pc:spChg chg="mod">
          <ac:chgData name="Dimitris" userId="90e6285b-8bf0-4064-a3a7-6e33c6ffe60c" providerId="ADAL" clId="{FA226F7B-1914-44FC-8DC6-082A5FA50E70}" dt="2022-02-28T13:28:42.574" v="1133" actId="13926"/>
          <ac:spMkLst>
            <pc:docMk/>
            <pc:sldMk cId="2188279560" sldId="426"/>
            <ac:spMk id="14" creationId="{76AE0100-F885-4FDA-87C0-C417FC233446}"/>
          </ac:spMkLst>
        </pc:spChg>
        <pc:picChg chg="add del mod">
          <ac:chgData name="Dimitris" userId="90e6285b-8bf0-4064-a3a7-6e33c6ffe60c" providerId="ADAL" clId="{FA226F7B-1914-44FC-8DC6-082A5FA50E70}" dt="2022-02-28T08:30:49.865" v="152" actId="478"/>
          <ac:picMkLst>
            <pc:docMk/>
            <pc:sldMk cId="2188279560" sldId="426"/>
            <ac:picMk id="3" creationId="{9C259F1E-B20A-4237-AAA2-49C33A364E4E}"/>
          </ac:picMkLst>
        </pc:picChg>
        <pc:picChg chg="add del mod">
          <ac:chgData name="Dimitris" userId="90e6285b-8bf0-4064-a3a7-6e33c6ffe60c" providerId="ADAL" clId="{FA226F7B-1914-44FC-8DC6-082A5FA50E70}" dt="2022-02-28T08:31:34.632" v="165" actId="478"/>
          <ac:picMkLst>
            <pc:docMk/>
            <pc:sldMk cId="2188279560" sldId="426"/>
            <ac:picMk id="7" creationId="{C927D5ED-5FBA-41F2-A617-3CE28B215718}"/>
          </ac:picMkLst>
        </pc:picChg>
        <pc:picChg chg="add mod">
          <ac:chgData name="Dimitris" userId="90e6285b-8bf0-4064-a3a7-6e33c6ffe60c" providerId="ADAL" clId="{FA226F7B-1914-44FC-8DC6-082A5FA50E70}" dt="2022-02-28T08:32:52.962" v="209" actId="1076"/>
          <ac:picMkLst>
            <pc:docMk/>
            <pc:sldMk cId="2188279560" sldId="426"/>
            <ac:picMk id="11" creationId="{CDFC9E4F-F095-4FD5-B56C-319480E546AA}"/>
          </ac:picMkLst>
        </pc:picChg>
        <pc:picChg chg="add mod">
          <ac:chgData name="Dimitris" userId="90e6285b-8bf0-4064-a3a7-6e33c6ffe60c" providerId="ADAL" clId="{FA226F7B-1914-44FC-8DC6-082A5FA50E70}" dt="2022-02-28T08:33:52.263" v="214" actId="1076"/>
          <ac:picMkLst>
            <pc:docMk/>
            <pc:sldMk cId="2188279560" sldId="426"/>
            <ac:picMk id="12" creationId="{56339256-2541-41BE-8D3B-0EFE4DB74015}"/>
          </ac:picMkLst>
        </pc:picChg>
        <pc:picChg chg="add mod">
          <ac:chgData name="Dimitris" userId="90e6285b-8bf0-4064-a3a7-6e33c6ffe60c" providerId="ADAL" clId="{FA226F7B-1914-44FC-8DC6-082A5FA50E70}" dt="2022-02-28T08:33:30.751" v="211" actId="1076"/>
          <ac:picMkLst>
            <pc:docMk/>
            <pc:sldMk cId="2188279560" sldId="426"/>
            <ac:picMk id="15" creationId="{1309C44E-4DDC-4C07-9BE6-C385A4D5E4C7}"/>
          </ac:picMkLst>
        </pc:picChg>
      </pc:sldChg>
      <pc:sldChg chg="modSp mod ord">
        <pc:chgData name="Dimitris" userId="90e6285b-8bf0-4064-a3a7-6e33c6ffe60c" providerId="ADAL" clId="{FA226F7B-1914-44FC-8DC6-082A5FA50E70}" dt="2022-02-28T13:27:22.168" v="1106" actId="13926"/>
        <pc:sldMkLst>
          <pc:docMk/>
          <pc:sldMk cId="1925831051" sldId="427"/>
        </pc:sldMkLst>
        <pc:spChg chg="mod">
          <ac:chgData name="Dimitris" userId="90e6285b-8bf0-4064-a3a7-6e33c6ffe60c" providerId="ADAL" clId="{FA226F7B-1914-44FC-8DC6-082A5FA50E70}" dt="2022-02-28T13:27:22.168" v="1106" actId="13926"/>
          <ac:spMkLst>
            <pc:docMk/>
            <pc:sldMk cId="1925831051" sldId="427"/>
            <ac:spMk id="14" creationId="{76AE0100-F885-4FDA-87C0-C417FC233446}"/>
          </ac:spMkLst>
        </pc:spChg>
      </pc:sldChg>
      <pc:sldChg chg="modSp mod ord">
        <pc:chgData name="Dimitris" userId="90e6285b-8bf0-4064-a3a7-6e33c6ffe60c" providerId="ADAL" clId="{FA226F7B-1914-44FC-8DC6-082A5FA50E70}" dt="2022-02-28T13:27:25.058" v="1107" actId="13926"/>
        <pc:sldMkLst>
          <pc:docMk/>
          <pc:sldMk cId="3151461523" sldId="428"/>
        </pc:sldMkLst>
        <pc:spChg chg="mod">
          <ac:chgData name="Dimitris" userId="90e6285b-8bf0-4064-a3a7-6e33c6ffe60c" providerId="ADAL" clId="{FA226F7B-1914-44FC-8DC6-082A5FA50E70}" dt="2022-02-28T13:27:25.058" v="1107" actId="13926"/>
          <ac:spMkLst>
            <pc:docMk/>
            <pc:sldMk cId="3151461523" sldId="428"/>
            <ac:spMk id="14" creationId="{76AE0100-F885-4FDA-87C0-C417FC233446}"/>
          </ac:spMkLst>
        </pc:spChg>
        <pc:spChg chg="mod">
          <ac:chgData name="Dimitris" userId="90e6285b-8bf0-4064-a3a7-6e33c6ffe60c" providerId="ADAL" clId="{FA226F7B-1914-44FC-8DC6-082A5FA50E70}" dt="2022-02-28T08:25:31.157" v="122" actId="1076"/>
          <ac:spMkLst>
            <pc:docMk/>
            <pc:sldMk cId="3151461523" sldId="428"/>
            <ac:spMk id="16" creationId="{63C7FD38-D267-4840-BF03-81B4E4E40404}"/>
          </ac:spMkLst>
        </pc:spChg>
        <pc:spChg chg="mod">
          <ac:chgData name="Dimitris" userId="90e6285b-8bf0-4064-a3a7-6e33c6ffe60c" providerId="ADAL" clId="{FA226F7B-1914-44FC-8DC6-082A5FA50E70}" dt="2022-02-28T08:25:20.570" v="121" actId="1076"/>
          <ac:spMkLst>
            <pc:docMk/>
            <pc:sldMk cId="3151461523" sldId="428"/>
            <ac:spMk id="35" creationId="{92901C31-3087-410D-9E72-0199897B51E6}"/>
          </ac:spMkLst>
        </pc:spChg>
        <pc:picChg chg="mod">
          <ac:chgData name="Dimitris" userId="90e6285b-8bf0-4064-a3a7-6e33c6ffe60c" providerId="ADAL" clId="{FA226F7B-1914-44FC-8DC6-082A5FA50E70}" dt="2022-02-28T08:25:31.157" v="122" actId="1076"/>
          <ac:picMkLst>
            <pc:docMk/>
            <pc:sldMk cId="3151461523" sldId="428"/>
            <ac:picMk id="19" creationId="{D7051565-618B-4BA2-8E45-AE52E323B84A}"/>
          </ac:picMkLst>
        </pc:picChg>
      </pc:sldChg>
      <pc:sldChg chg="modSp mod ord">
        <pc:chgData name="Dimitris" userId="90e6285b-8bf0-4064-a3a7-6e33c6ffe60c" providerId="ADAL" clId="{FA226F7B-1914-44FC-8DC6-082A5FA50E70}" dt="2022-02-28T13:27:31.031" v="1109" actId="13926"/>
        <pc:sldMkLst>
          <pc:docMk/>
          <pc:sldMk cId="3393874428" sldId="429"/>
        </pc:sldMkLst>
        <pc:spChg chg="mod">
          <ac:chgData name="Dimitris" userId="90e6285b-8bf0-4064-a3a7-6e33c6ffe60c" providerId="ADAL" clId="{FA226F7B-1914-44FC-8DC6-082A5FA50E70}" dt="2022-02-28T13:27:31.031" v="1109" actId="13926"/>
          <ac:spMkLst>
            <pc:docMk/>
            <pc:sldMk cId="3393874428" sldId="429"/>
            <ac:spMk id="14" creationId="{76AE0100-F885-4FDA-87C0-C417FC233446}"/>
          </ac:spMkLst>
        </pc:spChg>
      </pc:sldChg>
      <pc:sldChg chg="modSp mod ord">
        <pc:chgData name="Dimitris" userId="90e6285b-8bf0-4064-a3a7-6e33c6ffe60c" providerId="ADAL" clId="{FA226F7B-1914-44FC-8DC6-082A5FA50E70}" dt="2022-02-28T13:27:28.580" v="1108" actId="13926"/>
        <pc:sldMkLst>
          <pc:docMk/>
          <pc:sldMk cId="2870893760" sldId="430"/>
        </pc:sldMkLst>
        <pc:spChg chg="mod">
          <ac:chgData name="Dimitris" userId="90e6285b-8bf0-4064-a3a7-6e33c6ffe60c" providerId="ADAL" clId="{FA226F7B-1914-44FC-8DC6-082A5FA50E70}" dt="2022-02-28T13:27:28.580" v="1108" actId="13926"/>
          <ac:spMkLst>
            <pc:docMk/>
            <pc:sldMk cId="2870893760" sldId="430"/>
            <ac:spMk id="14" creationId="{76AE0100-F885-4FDA-87C0-C417FC233446}"/>
          </ac:spMkLst>
        </pc:spChg>
      </pc:sldChg>
      <pc:sldChg chg="modSp mod ord">
        <pc:chgData name="Dimitris" userId="90e6285b-8bf0-4064-a3a7-6e33c6ffe60c" providerId="ADAL" clId="{FA226F7B-1914-44FC-8DC6-082A5FA50E70}" dt="2022-02-28T13:27:36.852" v="1111" actId="13926"/>
        <pc:sldMkLst>
          <pc:docMk/>
          <pc:sldMk cId="3938755297" sldId="431"/>
        </pc:sldMkLst>
        <pc:spChg chg="mod">
          <ac:chgData name="Dimitris" userId="90e6285b-8bf0-4064-a3a7-6e33c6ffe60c" providerId="ADAL" clId="{FA226F7B-1914-44FC-8DC6-082A5FA50E70}" dt="2022-02-28T13:27:36.852" v="1111" actId="13926"/>
          <ac:spMkLst>
            <pc:docMk/>
            <pc:sldMk cId="3938755297" sldId="431"/>
            <ac:spMk id="14" creationId="{76AE0100-F885-4FDA-87C0-C417FC233446}"/>
          </ac:spMkLst>
        </pc:spChg>
      </pc:sldChg>
      <pc:sldChg chg="modSp mod">
        <pc:chgData name="Dimitris" userId="90e6285b-8bf0-4064-a3a7-6e33c6ffe60c" providerId="ADAL" clId="{FA226F7B-1914-44FC-8DC6-082A5FA50E70}" dt="2022-02-28T13:28:45.353" v="1134" actId="13926"/>
        <pc:sldMkLst>
          <pc:docMk/>
          <pc:sldMk cId="3891107253" sldId="432"/>
        </pc:sldMkLst>
        <pc:spChg chg="mod">
          <ac:chgData name="Dimitris" userId="90e6285b-8bf0-4064-a3a7-6e33c6ffe60c" providerId="ADAL" clId="{FA226F7B-1914-44FC-8DC6-082A5FA50E70}" dt="2022-02-28T13:28:45.353" v="1134" actId="13926"/>
          <ac:spMkLst>
            <pc:docMk/>
            <pc:sldMk cId="3891107253" sldId="432"/>
            <ac:spMk id="10" creationId="{0B5D86C4-71C1-4D15-8BDE-3E537E877F04}"/>
          </ac:spMkLst>
        </pc:spChg>
        <pc:spChg chg="mod">
          <ac:chgData name="Dimitris" userId="90e6285b-8bf0-4064-a3a7-6e33c6ffe60c" providerId="ADAL" clId="{FA226F7B-1914-44FC-8DC6-082A5FA50E70}" dt="2022-02-28T09:11:38.239" v="330" actId="1076"/>
          <ac:spMkLst>
            <pc:docMk/>
            <pc:sldMk cId="3891107253" sldId="432"/>
            <ac:spMk id="15" creationId="{2C5E75A9-5141-4B29-91B7-9E2D2DF87FB9}"/>
          </ac:spMkLst>
        </pc:spChg>
      </pc:sldChg>
      <pc:sldChg chg="modSp mod">
        <pc:chgData name="Dimitris" userId="90e6285b-8bf0-4064-a3a7-6e33c6ffe60c" providerId="ADAL" clId="{FA226F7B-1914-44FC-8DC6-082A5FA50E70}" dt="2022-02-28T13:28:50.614" v="1136" actId="13926"/>
        <pc:sldMkLst>
          <pc:docMk/>
          <pc:sldMk cId="527828308" sldId="433"/>
        </pc:sldMkLst>
        <pc:spChg chg="mod">
          <ac:chgData name="Dimitris" userId="90e6285b-8bf0-4064-a3a7-6e33c6ffe60c" providerId="ADAL" clId="{FA226F7B-1914-44FC-8DC6-082A5FA50E70}" dt="2022-02-28T13:28:50.614" v="1136" actId="13926"/>
          <ac:spMkLst>
            <pc:docMk/>
            <pc:sldMk cId="527828308" sldId="433"/>
            <ac:spMk id="14" creationId="{76AE0100-F885-4FDA-87C0-C417FC233446}"/>
          </ac:spMkLst>
        </pc:spChg>
      </pc:sldChg>
      <pc:sldChg chg="modSp mod">
        <pc:chgData name="Dimitris" userId="90e6285b-8bf0-4064-a3a7-6e33c6ffe60c" providerId="ADAL" clId="{FA226F7B-1914-44FC-8DC6-082A5FA50E70}" dt="2022-02-28T13:28:48.213" v="1135" actId="13926"/>
        <pc:sldMkLst>
          <pc:docMk/>
          <pc:sldMk cId="57149944" sldId="434"/>
        </pc:sldMkLst>
        <pc:spChg chg="mod">
          <ac:chgData name="Dimitris" userId="90e6285b-8bf0-4064-a3a7-6e33c6ffe60c" providerId="ADAL" clId="{FA226F7B-1914-44FC-8DC6-082A5FA50E70}" dt="2022-02-28T13:28:48.213" v="1135" actId="13926"/>
          <ac:spMkLst>
            <pc:docMk/>
            <pc:sldMk cId="57149944" sldId="434"/>
            <ac:spMk id="14" creationId="{76AE0100-F885-4FDA-87C0-C417FC233446}"/>
          </ac:spMkLst>
        </pc:spChg>
      </pc:sldChg>
      <pc:sldChg chg="modSp mod">
        <pc:chgData name="Dimitris" userId="90e6285b-8bf0-4064-a3a7-6e33c6ffe60c" providerId="ADAL" clId="{FA226F7B-1914-44FC-8DC6-082A5FA50E70}" dt="2022-02-28T13:28:53.216" v="1137" actId="13926"/>
        <pc:sldMkLst>
          <pc:docMk/>
          <pc:sldMk cId="829955764" sldId="435"/>
        </pc:sldMkLst>
        <pc:spChg chg="mod">
          <ac:chgData name="Dimitris" userId="90e6285b-8bf0-4064-a3a7-6e33c6ffe60c" providerId="ADAL" clId="{FA226F7B-1914-44FC-8DC6-082A5FA50E70}" dt="2022-02-28T13:28:53.216" v="1137" actId="13926"/>
          <ac:spMkLst>
            <pc:docMk/>
            <pc:sldMk cId="829955764" sldId="435"/>
            <ac:spMk id="14" creationId="{76AE0100-F885-4FDA-87C0-C417FC233446}"/>
          </ac:spMkLst>
        </pc:spChg>
      </pc:sldChg>
      <pc:sldChg chg="addSp delSp modSp mod">
        <pc:chgData name="Dimitris" userId="90e6285b-8bf0-4064-a3a7-6e33c6ffe60c" providerId="ADAL" clId="{FA226F7B-1914-44FC-8DC6-082A5FA50E70}" dt="2022-02-28T13:28:59.637" v="1138" actId="13926"/>
        <pc:sldMkLst>
          <pc:docMk/>
          <pc:sldMk cId="3126696304" sldId="436"/>
        </pc:sldMkLst>
        <pc:spChg chg="add del mod">
          <ac:chgData name="Dimitris" userId="90e6285b-8bf0-4064-a3a7-6e33c6ffe60c" providerId="ADAL" clId="{FA226F7B-1914-44FC-8DC6-082A5FA50E70}" dt="2022-02-28T10:16:46.037" v="475" actId="478"/>
          <ac:spMkLst>
            <pc:docMk/>
            <pc:sldMk cId="3126696304" sldId="436"/>
            <ac:spMk id="6" creationId="{2F72342B-85D3-4DE7-8C15-D659FDAB9D6A}"/>
          </ac:spMkLst>
        </pc:spChg>
        <pc:spChg chg="mod">
          <ac:chgData name="Dimitris" userId="90e6285b-8bf0-4064-a3a7-6e33c6ffe60c" providerId="ADAL" clId="{FA226F7B-1914-44FC-8DC6-082A5FA50E70}" dt="2022-02-28T13:28:59.637" v="1138" actId="13926"/>
          <ac:spMkLst>
            <pc:docMk/>
            <pc:sldMk cId="3126696304" sldId="436"/>
            <ac:spMk id="14" creationId="{76AE0100-F885-4FDA-87C0-C417FC233446}"/>
          </ac:spMkLst>
        </pc:spChg>
      </pc:sldChg>
      <pc:sldChg chg="addSp modSp mod">
        <pc:chgData name="Dimitris" userId="90e6285b-8bf0-4064-a3a7-6e33c6ffe60c" providerId="ADAL" clId="{FA226F7B-1914-44FC-8DC6-082A5FA50E70}" dt="2022-02-28T13:29:02.482" v="1139" actId="13926"/>
        <pc:sldMkLst>
          <pc:docMk/>
          <pc:sldMk cId="3751391591" sldId="437"/>
        </pc:sldMkLst>
        <pc:spChg chg="add mod">
          <ac:chgData name="Dimitris" userId="90e6285b-8bf0-4064-a3a7-6e33c6ffe60c" providerId="ADAL" clId="{FA226F7B-1914-44FC-8DC6-082A5FA50E70}" dt="2022-02-28T10:16:28.971" v="470" actId="1076"/>
          <ac:spMkLst>
            <pc:docMk/>
            <pc:sldMk cId="3751391591" sldId="437"/>
            <ac:spMk id="6" creationId="{A867FF3E-C95E-4050-9A18-AF38C61E8553}"/>
          </ac:spMkLst>
        </pc:spChg>
        <pc:spChg chg="mod">
          <ac:chgData name="Dimitris" userId="90e6285b-8bf0-4064-a3a7-6e33c6ffe60c" providerId="ADAL" clId="{FA226F7B-1914-44FC-8DC6-082A5FA50E70}" dt="2022-02-28T13:29:02.482" v="1139" actId="13926"/>
          <ac:spMkLst>
            <pc:docMk/>
            <pc:sldMk cId="3751391591" sldId="437"/>
            <ac:spMk id="14" creationId="{76AE0100-F885-4FDA-87C0-C417FC233446}"/>
          </ac:spMkLst>
        </pc:spChg>
      </pc:sldChg>
      <pc:sldChg chg="addSp modSp mod">
        <pc:chgData name="Dimitris" userId="90e6285b-8bf0-4064-a3a7-6e33c6ffe60c" providerId="ADAL" clId="{FA226F7B-1914-44FC-8DC6-082A5FA50E70}" dt="2022-02-28T13:29:05.984" v="1140" actId="13926"/>
        <pc:sldMkLst>
          <pc:docMk/>
          <pc:sldMk cId="683383600" sldId="438"/>
        </pc:sldMkLst>
        <pc:spChg chg="add mod">
          <ac:chgData name="Dimitris" userId="90e6285b-8bf0-4064-a3a7-6e33c6ffe60c" providerId="ADAL" clId="{FA226F7B-1914-44FC-8DC6-082A5FA50E70}" dt="2022-02-28T10:16:30.949" v="471"/>
          <ac:spMkLst>
            <pc:docMk/>
            <pc:sldMk cId="683383600" sldId="438"/>
            <ac:spMk id="7" creationId="{0A08CC4F-AD69-4AA4-994F-586E0C6C73CB}"/>
          </ac:spMkLst>
        </pc:spChg>
        <pc:spChg chg="mod">
          <ac:chgData name="Dimitris" userId="90e6285b-8bf0-4064-a3a7-6e33c6ffe60c" providerId="ADAL" clId="{FA226F7B-1914-44FC-8DC6-082A5FA50E70}" dt="2022-02-28T13:29:05.984" v="1140" actId="13926"/>
          <ac:spMkLst>
            <pc:docMk/>
            <pc:sldMk cId="683383600" sldId="438"/>
            <ac:spMk id="14" creationId="{76AE0100-F885-4FDA-87C0-C417FC233446}"/>
          </ac:spMkLst>
        </pc:spChg>
      </pc:sldChg>
      <pc:sldChg chg="addSp modSp mod">
        <pc:chgData name="Dimitris" userId="90e6285b-8bf0-4064-a3a7-6e33c6ffe60c" providerId="ADAL" clId="{FA226F7B-1914-44FC-8DC6-082A5FA50E70}" dt="2022-02-28T13:29:08.972" v="1141" actId="13926"/>
        <pc:sldMkLst>
          <pc:docMk/>
          <pc:sldMk cId="996156878" sldId="439"/>
        </pc:sldMkLst>
        <pc:spChg chg="add mod">
          <ac:chgData name="Dimitris" userId="90e6285b-8bf0-4064-a3a7-6e33c6ffe60c" providerId="ADAL" clId="{FA226F7B-1914-44FC-8DC6-082A5FA50E70}" dt="2022-02-28T10:16:32.485" v="472"/>
          <ac:spMkLst>
            <pc:docMk/>
            <pc:sldMk cId="996156878" sldId="439"/>
            <ac:spMk id="6" creationId="{BA74C2BE-E638-42DB-B9DA-98305600863E}"/>
          </ac:spMkLst>
        </pc:spChg>
        <pc:spChg chg="mod">
          <ac:chgData name="Dimitris" userId="90e6285b-8bf0-4064-a3a7-6e33c6ffe60c" providerId="ADAL" clId="{FA226F7B-1914-44FC-8DC6-082A5FA50E70}" dt="2022-02-28T13:29:08.972" v="1141" actId="13926"/>
          <ac:spMkLst>
            <pc:docMk/>
            <pc:sldMk cId="996156878" sldId="439"/>
            <ac:spMk id="14" creationId="{76AE0100-F885-4FDA-87C0-C417FC233446}"/>
          </ac:spMkLst>
        </pc:spChg>
      </pc:sldChg>
      <pc:sldChg chg="addSp modSp mod">
        <pc:chgData name="Dimitris" userId="90e6285b-8bf0-4064-a3a7-6e33c6ffe60c" providerId="ADAL" clId="{FA226F7B-1914-44FC-8DC6-082A5FA50E70}" dt="2022-02-28T13:29:11.182" v="1142" actId="13926"/>
        <pc:sldMkLst>
          <pc:docMk/>
          <pc:sldMk cId="3524807657" sldId="440"/>
        </pc:sldMkLst>
        <pc:spChg chg="add mod">
          <ac:chgData name="Dimitris" userId="90e6285b-8bf0-4064-a3a7-6e33c6ffe60c" providerId="ADAL" clId="{FA226F7B-1914-44FC-8DC6-082A5FA50E70}" dt="2022-02-28T10:16:40.930" v="474" actId="1076"/>
          <ac:spMkLst>
            <pc:docMk/>
            <pc:sldMk cId="3524807657" sldId="440"/>
            <ac:spMk id="6" creationId="{A836971A-D16E-43F6-876C-4AEEEAC13F76}"/>
          </ac:spMkLst>
        </pc:spChg>
        <pc:spChg chg="mod">
          <ac:chgData name="Dimitris" userId="90e6285b-8bf0-4064-a3a7-6e33c6ffe60c" providerId="ADAL" clId="{FA226F7B-1914-44FC-8DC6-082A5FA50E70}" dt="2022-02-28T13:29:11.182" v="1142" actId="13926"/>
          <ac:spMkLst>
            <pc:docMk/>
            <pc:sldMk cId="3524807657" sldId="440"/>
            <ac:spMk id="14" creationId="{76AE0100-F885-4FDA-87C0-C417FC233446}"/>
          </ac:spMkLst>
        </pc:spChg>
      </pc:sldChg>
      <pc:sldChg chg="modSp mod">
        <pc:chgData name="Dimitris" userId="90e6285b-8bf0-4064-a3a7-6e33c6ffe60c" providerId="ADAL" clId="{FA226F7B-1914-44FC-8DC6-082A5FA50E70}" dt="2022-02-28T13:29:17.548" v="1144" actId="13926"/>
        <pc:sldMkLst>
          <pc:docMk/>
          <pc:sldMk cId="2732420805" sldId="441"/>
        </pc:sldMkLst>
        <pc:spChg chg="mod">
          <ac:chgData name="Dimitris" userId="90e6285b-8bf0-4064-a3a7-6e33c6ffe60c" providerId="ADAL" clId="{FA226F7B-1914-44FC-8DC6-082A5FA50E70}" dt="2022-02-28T13:29:17.548" v="1144" actId="13926"/>
          <ac:spMkLst>
            <pc:docMk/>
            <pc:sldMk cId="2732420805" sldId="441"/>
            <ac:spMk id="7" creationId="{029701C1-E994-45CE-8C3C-8DE641ADF689}"/>
          </ac:spMkLst>
        </pc:spChg>
      </pc:sldChg>
      <pc:sldChg chg="modSp mod">
        <pc:chgData name="Dimitris" userId="90e6285b-8bf0-4064-a3a7-6e33c6ffe60c" providerId="ADAL" clId="{FA226F7B-1914-44FC-8DC6-082A5FA50E70}" dt="2022-02-28T13:29:22.357" v="1146" actId="13926"/>
        <pc:sldMkLst>
          <pc:docMk/>
          <pc:sldMk cId="2760689611" sldId="442"/>
        </pc:sldMkLst>
        <pc:spChg chg="mod">
          <ac:chgData name="Dimitris" userId="90e6285b-8bf0-4064-a3a7-6e33c6ffe60c" providerId="ADAL" clId="{FA226F7B-1914-44FC-8DC6-082A5FA50E70}" dt="2022-02-28T13:29:22.357" v="1146" actId="13926"/>
          <ac:spMkLst>
            <pc:docMk/>
            <pc:sldMk cId="2760689611" sldId="442"/>
            <ac:spMk id="14" creationId="{76AE0100-F885-4FDA-87C0-C417FC233446}"/>
          </ac:spMkLst>
        </pc:spChg>
      </pc:sldChg>
      <pc:sldChg chg="modSp mod ord">
        <pc:chgData name="Dimitris" userId="90e6285b-8bf0-4064-a3a7-6e33c6ffe60c" providerId="ADAL" clId="{FA226F7B-1914-44FC-8DC6-082A5FA50E70}" dt="2022-02-28T13:29:13.917" v="1143" actId="13926"/>
        <pc:sldMkLst>
          <pc:docMk/>
          <pc:sldMk cId="3086893620" sldId="443"/>
        </pc:sldMkLst>
        <pc:spChg chg="mod">
          <ac:chgData name="Dimitris" userId="90e6285b-8bf0-4064-a3a7-6e33c6ffe60c" providerId="ADAL" clId="{FA226F7B-1914-44FC-8DC6-082A5FA50E70}" dt="2022-02-28T13:29:13.917" v="1143" actId="13926"/>
          <ac:spMkLst>
            <pc:docMk/>
            <pc:sldMk cId="3086893620" sldId="443"/>
            <ac:spMk id="14" creationId="{76AE0100-F885-4FDA-87C0-C417FC233446}"/>
          </ac:spMkLst>
        </pc:spChg>
      </pc:sldChg>
      <pc:sldChg chg="modSp mod">
        <pc:chgData name="Dimitris" userId="90e6285b-8bf0-4064-a3a7-6e33c6ffe60c" providerId="ADAL" clId="{FA226F7B-1914-44FC-8DC6-082A5FA50E70}" dt="2022-02-28T13:29:25.636" v="1147" actId="13926"/>
        <pc:sldMkLst>
          <pc:docMk/>
          <pc:sldMk cId="822858110" sldId="445"/>
        </pc:sldMkLst>
        <pc:spChg chg="mod">
          <ac:chgData name="Dimitris" userId="90e6285b-8bf0-4064-a3a7-6e33c6ffe60c" providerId="ADAL" clId="{FA226F7B-1914-44FC-8DC6-082A5FA50E70}" dt="2022-02-28T13:29:25.636" v="1147" actId="13926"/>
          <ac:spMkLst>
            <pc:docMk/>
            <pc:sldMk cId="822858110" sldId="445"/>
            <ac:spMk id="14" creationId="{76AE0100-F885-4FDA-87C0-C417FC233446}"/>
          </ac:spMkLst>
        </pc:spChg>
      </pc:sldChg>
      <pc:sldChg chg="modSp mod">
        <pc:chgData name="Dimitris" userId="90e6285b-8bf0-4064-a3a7-6e33c6ffe60c" providerId="ADAL" clId="{FA226F7B-1914-44FC-8DC6-082A5FA50E70}" dt="2022-02-28T13:29:30.970" v="1149" actId="13926"/>
        <pc:sldMkLst>
          <pc:docMk/>
          <pc:sldMk cId="2010378746" sldId="446"/>
        </pc:sldMkLst>
        <pc:spChg chg="mod">
          <ac:chgData name="Dimitris" userId="90e6285b-8bf0-4064-a3a7-6e33c6ffe60c" providerId="ADAL" clId="{FA226F7B-1914-44FC-8DC6-082A5FA50E70}" dt="2022-02-28T13:29:30.970" v="1149" actId="13926"/>
          <ac:spMkLst>
            <pc:docMk/>
            <pc:sldMk cId="2010378746" sldId="446"/>
            <ac:spMk id="14" creationId="{76AE0100-F885-4FDA-87C0-C417FC233446}"/>
          </ac:spMkLst>
        </pc:spChg>
      </pc:sldChg>
      <pc:sldChg chg="modSp mod">
        <pc:chgData name="Dimitris" userId="90e6285b-8bf0-4064-a3a7-6e33c6ffe60c" providerId="ADAL" clId="{FA226F7B-1914-44FC-8DC6-082A5FA50E70}" dt="2022-02-28T13:29:28.971" v="1148" actId="13926"/>
        <pc:sldMkLst>
          <pc:docMk/>
          <pc:sldMk cId="3252049910" sldId="447"/>
        </pc:sldMkLst>
        <pc:spChg chg="mod">
          <ac:chgData name="Dimitris" userId="90e6285b-8bf0-4064-a3a7-6e33c6ffe60c" providerId="ADAL" clId="{FA226F7B-1914-44FC-8DC6-082A5FA50E70}" dt="2022-02-28T13:29:28.971" v="1148" actId="13926"/>
          <ac:spMkLst>
            <pc:docMk/>
            <pc:sldMk cId="3252049910" sldId="447"/>
            <ac:spMk id="14" creationId="{76AE0100-F885-4FDA-87C0-C417FC233446}"/>
          </ac:spMkLst>
        </pc:spChg>
      </pc:sldChg>
      <pc:sldChg chg="modSp mod">
        <pc:chgData name="Dimitris" userId="90e6285b-8bf0-4064-a3a7-6e33c6ffe60c" providerId="ADAL" clId="{FA226F7B-1914-44FC-8DC6-082A5FA50E70}" dt="2022-02-28T13:29:19.898" v="1145" actId="13926"/>
        <pc:sldMkLst>
          <pc:docMk/>
          <pc:sldMk cId="1803562533" sldId="448"/>
        </pc:sldMkLst>
        <pc:spChg chg="mod">
          <ac:chgData name="Dimitris" userId="90e6285b-8bf0-4064-a3a7-6e33c6ffe60c" providerId="ADAL" clId="{FA226F7B-1914-44FC-8DC6-082A5FA50E70}" dt="2022-02-28T13:29:19.898" v="1145" actId="13926"/>
          <ac:spMkLst>
            <pc:docMk/>
            <pc:sldMk cId="1803562533" sldId="448"/>
            <ac:spMk id="14" creationId="{76AE0100-F885-4FDA-87C0-C417FC233446}"/>
          </ac:spMkLst>
        </pc:spChg>
      </pc:sldChg>
      <pc:sldChg chg="modSp mod">
        <pc:chgData name="Dimitris" userId="90e6285b-8bf0-4064-a3a7-6e33c6ffe60c" providerId="ADAL" clId="{FA226F7B-1914-44FC-8DC6-082A5FA50E70}" dt="2022-02-28T13:29:33.788" v="1150" actId="13926"/>
        <pc:sldMkLst>
          <pc:docMk/>
          <pc:sldMk cId="1110410653" sldId="449"/>
        </pc:sldMkLst>
        <pc:spChg chg="mod">
          <ac:chgData name="Dimitris" userId="90e6285b-8bf0-4064-a3a7-6e33c6ffe60c" providerId="ADAL" clId="{FA226F7B-1914-44FC-8DC6-082A5FA50E70}" dt="2022-02-28T13:29:33.788" v="1150" actId="13926"/>
          <ac:spMkLst>
            <pc:docMk/>
            <pc:sldMk cId="1110410653" sldId="449"/>
            <ac:spMk id="14" creationId="{76AE0100-F885-4FDA-87C0-C417FC233446}"/>
          </ac:spMkLst>
        </pc:spChg>
      </pc:sldChg>
      <pc:sldChg chg="addSp delSp modSp mod">
        <pc:chgData name="Dimitris" userId="90e6285b-8bf0-4064-a3a7-6e33c6ffe60c" providerId="ADAL" clId="{FA226F7B-1914-44FC-8DC6-082A5FA50E70}" dt="2022-02-28T13:29:38.519" v="1152" actId="13926"/>
        <pc:sldMkLst>
          <pc:docMk/>
          <pc:sldMk cId="3277074258" sldId="450"/>
        </pc:sldMkLst>
        <pc:spChg chg="add mod">
          <ac:chgData name="Dimitris" userId="90e6285b-8bf0-4064-a3a7-6e33c6ffe60c" providerId="ADAL" clId="{FA226F7B-1914-44FC-8DC6-082A5FA50E70}" dt="2022-02-28T10:12:51.605" v="415"/>
          <ac:spMkLst>
            <pc:docMk/>
            <pc:sldMk cId="3277074258" sldId="450"/>
            <ac:spMk id="12" creationId="{34406B49-8597-4229-930F-AC67E473AB4D}"/>
          </ac:spMkLst>
        </pc:spChg>
        <pc:spChg chg="mod">
          <ac:chgData name="Dimitris" userId="90e6285b-8bf0-4064-a3a7-6e33c6ffe60c" providerId="ADAL" clId="{FA226F7B-1914-44FC-8DC6-082A5FA50E70}" dt="2022-02-28T13:29:38.519" v="1152" actId="13926"/>
          <ac:spMkLst>
            <pc:docMk/>
            <pc:sldMk cId="3277074258" sldId="450"/>
            <ac:spMk id="14" creationId="{76AE0100-F885-4FDA-87C0-C417FC233446}"/>
          </ac:spMkLst>
        </pc:spChg>
        <pc:spChg chg="del mod ord">
          <ac:chgData name="Dimitris" userId="90e6285b-8bf0-4064-a3a7-6e33c6ffe60c" providerId="ADAL" clId="{FA226F7B-1914-44FC-8DC6-082A5FA50E70}" dt="2022-02-28T10:13:07.750" v="418" actId="478"/>
          <ac:spMkLst>
            <pc:docMk/>
            <pc:sldMk cId="3277074258" sldId="450"/>
            <ac:spMk id="17" creationId="{A428EE0E-31AC-45EB-8990-DDF1FF84FD03}"/>
          </ac:spMkLst>
        </pc:spChg>
      </pc:sldChg>
      <pc:sldChg chg="modSp mod">
        <pc:chgData name="Dimitris" userId="90e6285b-8bf0-4064-a3a7-6e33c6ffe60c" providerId="ADAL" clId="{FA226F7B-1914-44FC-8DC6-082A5FA50E70}" dt="2022-02-28T13:29:36.231" v="1151" actId="13926"/>
        <pc:sldMkLst>
          <pc:docMk/>
          <pc:sldMk cId="2299120747" sldId="451"/>
        </pc:sldMkLst>
        <pc:spChg chg="mod">
          <ac:chgData name="Dimitris" userId="90e6285b-8bf0-4064-a3a7-6e33c6ffe60c" providerId="ADAL" clId="{FA226F7B-1914-44FC-8DC6-082A5FA50E70}" dt="2022-02-28T13:29:36.231" v="1151" actId="13926"/>
          <ac:spMkLst>
            <pc:docMk/>
            <pc:sldMk cId="2299120747" sldId="451"/>
            <ac:spMk id="14" creationId="{76AE0100-F885-4FDA-87C0-C417FC233446}"/>
          </ac:spMkLst>
        </pc:spChg>
      </pc:sldChg>
      <pc:sldChg chg="modSp mod">
        <pc:chgData name="Dimitris" userId="90e6285b-8bf0-4064-a3a7-6e33c6ffe60c" providerId="ADAL" clId="{FA226F7B-1914-44FC-8DC6-082A5FA50E70}" dt="2022-02-28T13:29:41.178" v="1153" actId="13926"/>
        <pc:sldMkLst>
          <pc:docMk/>
          <pc:sldMk cId="2732279077" sldId="452"/>
        </pc:sldMkLst>
        <pc:spChg chg="mod">
          <ac:chgData name="Dimitris" userId="90e6285b-8bf0-4064-a3a7-6e33c6ffe60c" providerId="ADAL" clId="{FA226F7B-1914-44FC-8DC6-082A5FA50E70}" dt="2022-02-28T13:29:41.178" v="1153" actId="13926"/>
          <ac:spMkLst>
            <pc:docMk/>
            <pc:sldMk cId="2732279077" sldId="452"/>
            <ac:spMk id="7" creationId="{029701C1-E994-45CE-8C3C-8DE641ADF689}"/>
          </ac:spMkLst>
        </pc:spChg>
      </pc:sldChg>
      <pc:sldChg chg="modSp mod">
        <pc:chgData name="Dimitris" userId="90e6285b-8bf0-4064-a3a7-6e33c6ffe60c" providerId="ADAL" clId="{FA226F7B-1914-44FC-8DC6-082A5FA50E70}" dt="2022-02-28T13:29:43.868" v="1154" actId="13926"/>
        <pc:sldMkLst>
          <pc:docMk/>
          <pc:sldMk cId="1952134883" sldId="454"/>
        </pc:sldMkLst>
        <pc:spChg chg="mod">
          <ac:chgData name="Dimitris" userId="90e6285b-8bf0-4064-a3a7-6e33c6ffe60c" providerId="ADAL" clId="{FA226F7B-1914-44FC-8DC6-082A5FA50E70}" dt="2022-02-28T13:29:43.868" v="1154" actId="13926"/>
          <ac:spMkLst>
            <pc:docMk/>
            <pc:sldMk cId="1952134883" sldId="454"/>
            <ac:spMk id="14" creationId="{76AE0100-F885-4FDA-87C0-C417FC233446}"/>
          </ac:spMkLst>
        </pc:spChg>
      </pc:sldChg>
      <pc:sldChg chg="modSp mod">
        <pc:chgData name="Dimitris" userId="90e6285b-8bf0-4064-a3a7-6e33c6ffe60c" providerId="ADAL" clId="{FA226F7B-1914-44FC-8DC6-082A5FA50E70}" dt="2022-02-28T13:29:56.164" v="1156" actId="13926"/>
        <pc:sldMkLst>
          <pc:docMk/>
          <pc:sldMk cId="2413580406" sldId="455"/>
        </pc:sldMkLst>
        <pc:spChg chg="mod">
          <ac:chgData name="Dimitris" userId="90e6285b-8bf0-4064-a3a7-6e33c6ffe60c" providerId="ADAL" clId="{FA226F7B-1914-44FC-8DC6-082A5FA50E70}" dt="2022-02-28T13:29:56.164" v="1156" actId="13926"/>
          <ac:spMkLst>
            <pc:docMk/>
            <pc:sldMk cId="2413580406" sldId="455"/>
            <ac:spMk id="14" creationId="{76AE0100-F885-4FDA-87C0-C417FC233446}"/>
          </ac:spMkLst>
        </pc:spChg>
      </pc:sldChg>
      <pc:sldChg chg="modSp mod">
        <pc:chgData name="Dimitris" userId="90e6285b-8bf0-4064-a3a7-6e33c6ffe60c" providerId="ADAL" clId="{FA226F7B-1914-44FC-8DC6-082A5FA50E70}" dt="2022-02-28T13:29:46.106" v="1155" actId="13926"/>
        <pc:sldMkLst>
          <pc:docMk/>
          <pc:sldMk cId="1808581396" sldId="456"/>
        </pc:sldMkLst>
        <pc:spChg chg="mod">
          <ac:chgData name="Dimitris" userId="90e6285b-8bf0-4064-a3a7-6e33c6ffe60c" providerId="ADAL" clId="{FA226F7B-1914-44FC-8DC6-082A5FA50E70}" dt="2022-02-28T13:29:46.106" v="1155" actId="13926"/>
          <ac:spMkLst>
            <pc:docMk/>
            <pc:sldMk cId="1808581396" sldId="456"/>
            <ac:spMk id="14" creationId="{76AE0100-F885-4FDA-87C0-C417FC233446}"/>
          </ac:spMkLst>
        </pc:spChg>
      </pc:sldChg>
      <pc:sldChg chg="modSp mod">
        <pc:chgData name="Dimitris" userId="90e6285b-8bf0-4064-a3a7-6e33c6ffe60c" providerId="ADAL" clId="{FA226F7B-1914-44FC-8DC6-082A5FA50E70}" dt="2022-02-28T13:29:58.629" v="1157" actId="13926"/>
        <pc:sldMkLst>
          <pc:docMk/>
          <pc:sldMk cId="3735640251" sldId="457"/>
        </pc:sldMkLst>
        <pc:spChg chg="mod">
          <ac:chgData name="Dimitris" userId="90e6285b-8bf0-4064-a3a7-6e33c6ffe60c" providerId="ADAL" clId="{FA226F7B-1914-44FC-8DC6-082A5FA50E70}" dt="2022-02-28T13:29:58.629" v="1157" actId="13926"/>
          <ac:spMkLst>
            <pc:docMk/>
            <pc:sldMk cId="3735640251" sldId="457"/>
            <ac:spMk id="14" creationId="{76AE0100-F885-4FDA-87C0-C417FC233446}"/>
          </ac:spMkLst>
        </pc:spChg>
      </pc:sldChg>
      <pc:sldChg chg="modSp mod">
        <pc:chgData name="Dimitris" userId="90e6285b-8bf0-4064-a3a7-6e33c6ffe60c" providerId="ADAL" clId="{FA226F7B-1914-44FC-8DC6-082A5FA50E70}" dt="2022-02-28T13:30:00.782" v="1158" actId="13926"/>
        <pc:sldMkLst>
          <pc:docMk/>
          <pc:sldMk cId="416192674" sldId="458"/>
        </pc:sldMkLst>
        <pc:spChg chg="mod">
          <ac:chgData name="Dimitris" userId="90e6285b-8bf0-4064-a3a7-6e33c6ffe60c" providerId="ADAL" clId="{FA226F7B-1914-44FC-8DC6-082A5FA50E70}" dt="2022-02-28T13:30:00.782" v="1158" actId="13926"/>
          <ac:spMkLst>
            <pc:docMk/>
            <pc:sldMk cId="416192674" sldId="458"/>
            <ac:spMk id="14" creationId="{76AE0100-F885-4FDA-87C0-C417FC233446}"/>
          </ac:spMkLst>
        </pc:spChg>
      </pc:sldChg>
      <pc:sldChg chg="modSp mod">
        <pc:chgData name="Dimitris" userId="90e6285b-8bf0-4064-a3a7-6e33c6ffe60c" providerId="ADAL" clId="{FA226F7B-1914-44FC-8DC6-082A5FA50E70}" dt="2022-02-28T13:30:02.754" v="1159" actId="13926"/>
        <pc:sldMkLst>
          <pc:docMk/>
          <pc:sldMk cId="2857330325" sldId="459"/>
        </pc:sldMkLst>
        <pc:spChg chg="mod">
          <ac:chgData name="Dimitris" userId="90e6285b-8bf0-4064-a3a7-6e33c6ffe60c" providerId="ADAL" clId="{FA226F7B-1914-44FC-8DC6-082A5FA50E70}" dt="2022-02-28T13:30:02.754" v="1159" actId="13926"/>
          <ac:spMkLst>
            <pc:docMk/>
            <pc:sldMk cId="2857330325" sldId="459"/>
            <ac:spMk id="14" creationId="{76AE0100-F885-4FDA-87C0-C417FC233446}"/>
          </ac:spMkLst>
        </pc:spChg>
      </pc:sldChg>
      <pc:sldChg chg="modSp mod">
        <pc:chgData name="Dimitris" userId="90e6285b-8bf0-4064-a3a7-6e33c6ffe60c" providerId="ADAL" clId="{FA226F7B-1914-44FC-8DC6-082A5FA50E70}" dt="2022-02-28T13:30:05.982" v="1160" actId="13926"/>
        <pc:sldMkLst>
          <pc:docMk/>
          <pc:sldMk cId="2915857832" sldId="460"/>
        </pc:sldMkLst>
        <pc:spChg chg="mod">
          <ac:chgData name="Dimitris" userId="90e6285b-8bf0-4064-a3a7-6e33c6ffe60c" providerId="ADAL" clId="{FA226F7B-1914-44FC-8DC6-082A5FA50E70}" dt="2022-02-28T13:30:05.982" v="1160" actId="13926"/>
          <ac:spMkLst>
            <pc:docMk/>
            <pc:sldMk cId="2915857832" sldId="460"/>
            <ac:spMk id="14" creationId="{76AE0100-F885-4FDA-87C0-C417FC233446}"/>
          </ac:spMkLst>
        </pc:spChg>
        <pc:spChg chg="mod">
          <ac:chgData name="Dimitris" userId="90e6285b-8bf0-4064-a3a7-6e33c6ffe60c" providerId="ADAL" clId="{FA226F7B-1914-44FC-8DC6-082A5FA50E70}" dt="2022-02-28T10:17:47.236" v="479" actId="255"/>
          <ac:spMkLst>
            <pc:docMk/>
            <pc:sldMk cId="2915857832" sldId="460"/>
            <ac:spMk id="20" creationId="{2013AEF9-5604-4557-B686-0C2CB3455A25}"/>
          </ac:spMkLst>
        </pc:spChg>
      </pc:sldChg>
      <pc:sldChg chg="modSp mod">
        <pc:chgData name="Dimitris" userId="90e6285b-8bf0-4064-a3a7-6e33c6ffe60c" providerId="ADAL" clId="{FA226F7B-1914-44FC-8DC6-082A5FA50E70}" dt="2022-02-28T13:30:09.198" v="1161" actId="13926"/>
        <pc:sldMkLst>
          <pc:docMk/>
          <pc:sldMk cId="1785315282" sldId="461"/>
        </pc:sldMkLst>
        <pc:spChg chg="mod">
          <ac:chgData name="Dimitris" userId="90e6285b-8bf0-4064-a3a7-6e33c6ffe60c" providerId="ADAL" clId="{FA226F7B-1914-44FC-8DC6-082A5FA50E70}" dt="2022-02-28T12:44:59.652" v="730" actId="404"/>
          <ac:spMkLst>
            <pc:docMk/>
            <pc:sldMk cId="1785315282" sldId="461"/>
            <ac:spMk id="12" creationId="{EEA4872C-22B6-4443-814B-7CF44831C896}"/>
          </ac:spMkLst>
        </pc:spChg>
        <pc:spChg chg="mod">
          <ac:chgData name="Dimitris" userId="90e6285b-8bf0-4064-a3a7-6e33c6ffe60c" providerId="ADAL" clId="{FA226F7B-1914-44FC-8DC6-082A5FA50E70}" dt="2022-02-28T13:30:09.198" v="1161" actId="13926"/>
          <ac:spMkLst>
            <pc:docMk/>
            <pc:sldMk cId="1785315282" sldId="461"/>
            <ac:spMk id="14" creationId="{76AE0100-F885-4FDA-87C0-C417FC233446}"/>
          </ac:spMkLst>
        </pc:spChg>
        <pc:spChg chg="mod">
          <ac:chgData name="Dimitris" userId="90e6285b-8bf0-4064-a3a7-6e33c6ffe60c" providerId="ADAL" clId="{FA226F7B-1914-44FC-8DC6-082A5FA50E70}" dt="2022-02-28T13:04:18.435" v="1050" actId="948"/>
          <ac:spMkLst>
            <pc:docMk/>
            <pc:sldMk cId="1785315282" sldId="461"/>
            <ac:spMk id="15" creationId="{8CEEE415-A24E-4F95-9D6D-C2756E60A805}"/>
          </ac:spMkLst>
        </pc:spChg>
      </pc:sldChg>
      <pc:sldChg chg="addSp delSp modSp add mod">
        <pc:chgData name="Dimitris" userId="90e6285b-8bf0-4064-a3a7-6e33c6ffe60c" providerId="ADAL" clId="{FA226F7B-1914-44FC-8DC6-082A5FA50E70}" dt="2022-02-28T13:25:24.114" v="1070" actId="13926"/>
        <pc:sldMkLst>
          <pc:docMk/>
          <pc:sldMk cId="1345741482" sldId="462"/>
        </pc:sldMkLst>
        <pc:spChg chg="mod">
          <ac:chgData name="Dimitris" userId="90e6285b-8bf0-4064-a3a7-6e33c6ffe60c" providerId="ADAL" clId="{FA226F7B-1914-44FC-8DC6-082A5FA50E70}" dt="2022-02-28T13:25:24.114" v="1070" actId="13926"/>
          <ac:spMkLst>
            <pc:docMk/>
            <pc:sldMk cId="1345741482" sldId="462"/>
            <ac:spMk id="7" creationId="{9C41F18D-7EE1-4192-9C9B-AD128F42C179}"/>
          </ac:spMkLst>
        </pc:spChg>
        <pc:spChg chg="mod">
          <ac:chgData name="Dimitris" userId="90e6285b-8bf0-4064-a3a7-6e33c6ffe60c" providerId="ADAL" clId="{FA226F7B-1914-44FC-8DC6-082A5FA50E70}" dt="2022-02-28T08:15:58.819" v="81" actId="1076"/>
          <ac:spMkLst>
            <pc:docMk/>
            <pc:sldMk cId="1345741482" sldId="462"/>
            <ac:spMk id="8" creationId="{8B45DC83-CB16-4F03-9051-6B6628A00466}"/>
          </ac:spMkLst>
        </pc:spChg>
        <pc:spChg chg="add mod">
          <ac:chgData name="Dimitris" userId="90e6285b-8bf0-4064-a3a7-6e33c6ffe60c" providerId="ADAL" clId="{FA226F7B-1914-44FC-8DC6-082A5FA50E70}" dt="2022-02-28T08:17:42.580" v="95" actId="1076"/>
          <ac:spMkLst>
            <pc:docMk/>
            <pc:sldMk cId="1345741482" sldId="462"/>
            <ac:spMk id="9" creationId="{BEA9C142-179D-4BCC-90BD-7958F7252150}"/>
          </ac:spMkLst>
        </pc:spChg>
        <pc:picChg chg="del">
          <ac:chgData name="Dimitris" userId="90e6285b-8bf0-4064-a3a7-6e33c6ffe60c" providerId="ADAL" clId="{FA226F7B-1914-44FC-8DC6-082A5FA50E70}" dt="2022-02-28T08:14:07.004" v="46" actId="478"/>
          <ac:picMkLst>
            <pc:docMk/>
            <pc:sldMk cId="1345741482" sldId="462"/>
            <ac:picMk id="15" creationId="{6965CA25-E321-4741-A238-3107CBC33790}"/>
          </ac:picMkLst>
        </pc:picChg>
      </pc:sldChg>
      <pc:sldChg chg="modSp add mod ord">
        <pc:chgData name="Dimitris" userId="90e6285b-8bf0-4064-a3a7-6e33c6ffe60c" providerId="ADAL" clId="{FA226F7B-1914-44FC-8DC6-082A5FA50E70}" dt="2022-02-28T13:27:19.332" v="1105" actId="13926"/>
        <pc:sldMkLst>
          <pc:docMk/>
          <pc:sldMk cId="1189214201" sldId="463"/>
        </pc:sldMkLst>
        <pc:spChg chg="mod">
          <ac:chgData name="Dimitris" userId="90e6285b-8bf0-4064-a3a7-6e33c6ffe60c" providerId="ADAL" clId="{FA226F7B-1914-44FC-8DC6-082A5FA50E70}" dt="2022-02-28T13:27:19.332" v="1105" actId="13926"/>
          <ac:spMkLst>
            <pc:docMk/>
            <pc:sldMk cId="1189214201" sldId="463"/>
            <ac:spMk id="10" creationId="{0B5D86C4-71C1-4D15-8BDE-3E537E877F04}"/>
          </ac:spMkLst>
        </pc:spChg>
        <pc:spChg chg="mod">
          <ac:chgData name="Dimitris" userId="90e6285b-8bf0-4064-a3a7-6e33c6ffe60c" providerId="ADAL" clId="{FA226F7B-1914-44FC-8DC6-082A5FA50E70}" dt="2022-02-28T09:00:48.639" v="279" actId="20577"/>
          <ac:spMkLst>
            <pc:docMk/>
            <pc:sldMk cId="1189214201" sldId="463"/>
            <ac:spMk id="15" creationId="{2C5E75A9-5141-4B29-91B7-9E2D2DF87FB9}"/>
          </ac:spMkLst>
        </pc:spChg>
      </pc:sldChg>
      <pc:sldChg chg="add del">
        <pc:chgData name="Dimitris" userId="90e6285b-8bf0-4064-a3a7-6e33c6ffe60c" providerId="ADAL" clId="{FA226F7B-1914-44FC-8DC6-082A5FA50E70}" dt="2022-02-28T12:45:27.175" v="766" actId="47"/>
        <pc:sldMkLst>
          <pc:docMk/>
          <pc:sldMk cId="534371115" sldId="464"/>
        </pc:sldMkLst>
      </pc:sldChg>
      <pc:sldChg chg="addSp delSp modSp add mod">
        <pc:chgData name="Dimitris" userId="90e6285b-8bf0-4064-a3a7-6e33c6ffe60c" providerId="ADAL" clId="{FA226F7B-1914-44FC-8DC6-082A5FA50E70}" dt="2022-02-28T13:30:11.422" v="1162" actId="13926"/>
        <pc:sldMkLst>
          <pc:docMk/>
          <pc:sldMk cId="1014133774" sldId="465"/>
        </pc:sldMkLst>
        <pc:spChg chg="add del mod">
          <ac:chgData name="Dimitris" userId="90e6285b-8bf0-4064-a3a7-6e33c6ffe60c" providerId="ADAL" clId="{FA226F7B-1914-44FC-8DC6-082A5FA50E70}" dt="2022-02-28T12:59:01.616" v="975" actId="478"/>
          <ac:spMkLst>
            <pc:docMk/>
            <pc:sldMk cId="1014133774" sldId="465"/>
            <ac:spMk id="7" creationId="{395B7DEE-FB1E-4339-861A-338D20002AA8}"/>
          </ac:spMkLst>
        </pc:spChg>
        <pc:spChg chg="add del mod">
          <ac:chgData name="Dimitris" userId="90e6285b-8bf0-4064-a3a7-6e33c6ffe60c" providerId="ADAL" clId="{FA226F7B-1914-44FC-8DC6-082A5FA50E70}" dt="2022-02-28T13:01:58.137" v="1027" actId="478"/>
          <ac:spMkLst>
            <pc:docMk/>
            <pc:sldMk cId="1014133774" sldId="465"/>
            <ac:spMk id="10" creationId="{78F5D825-EBA0-4741-9E14-5EB43A9C5A6B}"/>
          </ac:spMkLst>
        </pc:spChg>
        <pc:spChg chg="add mod">
          <ac:chgData name="Dimitris" userId="90e6285b-8bf0-4064-a3a7-6e33c6ffe60c" providerId="ADAL" clId="{FA226F7B-1914-44FC-8DC6-082A5FA50E70}" dt="2022-02-28T13:10:57.305" v="1053" actId="1076"/>
          <ac:spMkLst>
            <pc:docMk/>
            <pc:sldMk cId="1014133774" sldId="465"/>
            <ac:spMk id="11" creationId="{BEC8B36E-F628-4FEE-AC5B-08F12664D298}"/>
          </ac:spMkLst>
        </pc:spChg>
        <pc:spChg chg="del mod">
          <ac:chgData name="Dimitris" userId="90e6285b-8bf0-4064-a3a7-6e33c6ffe60c" providerId="ADAL" clId="{FA226F7B-1914-44FC-8DC6-082A5FA50E70}" dt="2022-02-28T12:50:01.976" v="857" actId="478"/>
          <ac:spMkLst>
            <pc:docMk/>
            <pc:sldMk cId="1014133774" sldId="465"/>
            <ac:spMk id="12" creationId="{EEA4872C-22B6-4443-814B-7CF44831C896}"/>
          </ac:spMkLst>
        </pc:spChg>
        <pc:spChg chg="mod">
          <ac:chgData name="Dimitris" userId="90e6285b-8bf0-4064-a3a7-6e33c6ffe60c" providerId="ADAL" clId="{FA226F7B-1914-44FC-8DC6-082A5FA50E70}" dt="2022-02-28T13:30:11.422" v="1162" actId="13926"/>
          <ac:spMkLst>
            <pc:docMk/>
            <pc:sldMk cId="1014133774" sldId="465"/>
            <ac:spMk id="14" creationId="{76AE0100-F885-4FDA-87C0-C417FC233446}"/>
          </ac:spMkLst>
        </pc:spChg>
        <pc:spChg chg="mod">
          <ac:chgData name="Dimitris" userId="90e6285b-8bf0-4064-a3a7-6e33c6ffe60c" providerId="ADAL" clId="{FA226F7B-1914-44FC-8DC6-082A5FA50E70}" dt="2022-02-28T13:02:20.816" v="1029" actId="1076"/>
          <ac:spMkLst>
            <pc:docMk/>
            <pc:sldMk cId="1014133774" sldId="465"/>
            <ac:spMk id="15" creationId="{8CEEE415-A24E-4F95-9D6D-C2756E60A805}"/>
          </ac:spMkLst>
        </pc:spChg>
        <pc:picChg chg="add del mod">
          <ac:chgData name="Dimitris" userId="90e6285b-8bf0-4064-a3a7-6e33c6ffe60c" providerId="ADAL" clId="{FA226F7B-1914-44FC-8DC6-082A5FA50E70}" dt="2022-02-28T12:59:02.710" v="976" actId="478"/>
          <ac:picMkLst>
            <pc:docMk/>
            <pc:sldMk cId="1014133774" sldId="465"/>
            <ac:picMk id="9" creationId="{19EAB6FD-E978-49E6-BEEF-E0F64E47A662}"/>
          </ac:picMkLst>
        </pc:picChg>
        <pc:picChg chg="add mod">
          <ac:chgData name="Dimitris" userId="90e6285b-8bf0-4064-a3a7-6e33c6ffe60c" providerId="ADAL" clId="{FA226F7B-1914-44FC-8DC6-082A5FA50E70}" dt="2022-02-28T13:10:37.189" v="1051" actId="1076"/>
          <ac:picMkLst>
            <pc:docMk/>
            <pc:sldMk cId="1014133774" sldId="465"/>
            <ac:picMk id="12" creationId="{2CF53EFB-707F-47DA-A7E5-05F800EDF195}"/>
          </ac:picMkLst>
        </pc:picChg>
      </pc:sldChg>
      <pc:sldChg chg="addSp delSp modSp add del mod">
        <pc:chgData name="Dimitris" userId="90e6285b-8bf0-4064-a3a7-6e33c6ffe60c" providerId="ADAL" clId="{FA226F7B-1914-44FC-8DC6-082A5FA50E70}" dt="2022-02-28T14:58:23.747" v="1440" actId="47"/>
        <pc:sldMkLst>
          <pc:docMk/>
          <pc:sldMk cId="3923718953" sldId="466"/>
        </pc:sldMkLst>
        <pc:spChg chg="add del mod">
          <ac:chgData name="Dimitris" userId="90e6285b-8bf0-4064-a3a7-6e33c6ffe60c" providerId="ADAL" clId="{FA226F7B-1914-44FC-8DC6-082A5FA50E70}" dt="2022-02-28T13:57:20.937" v="1216" actId="478"/>
          <ac:spMkLst>
            <pc:docMk/>
            <pc:sldMk cId="3923718953" sldId="466"/>
            <ac:spMk id="5" creationId="{E67E72D6-7481-4A5A-BD93-FD7BCB1899CB}"/>
          </ac:spMkLst>
        </pc:spChg>
        <pc:spChg chg="mod">
          <ac:chgData name="Dimitris" userId="90e6285b-8bf0-4064-a3a7-6e33c6ffe60c" providerId="ADAL" clId="{FA226F7B-1914-44FC-8DC6-082A5FA50E70}" dt="2022-02-28T14:58:02.710" v="1439" actId="13926"/>
          <ac:spMkLst>
            <pc:docMk/>
            <pc:sldMk cId="3923718953" sldId="466"/>
            <ac:spMk id="7" creationId="{9C41F18D-7EE1-4192-9C9B-AD128F42C179}"/>
          </ac:spMkLst>
        </pc:spChg>
        <pc:spChg chg="mod">
          <ac:chgData name="Dimitris" userId="90e6285b-8bf0-4064-a3a7-6e33c6ffe60c" providerId="ADAL" clId="{FA226F7B-1914-44FC-8DC6-082A5FA50E70}" dt="2022-02-28T14:19:55.851" v="1324" actId="1076"/>
          <ac:spMkLst>
            <pc:docMk/>
            <pc:sldMk cId="3923718953" sldId="466"/>
            <ac:spMk id="8" creationId="{8B45DC83-CB16-4F03-9051-6B6628A00466}"/>
          </ac:spMkLst>
        </pc:spChg>
        <pc:spChg chg="del">
          <ac:chgData name="Dimitris" userId="90e6285b-8bf0-4064-a3a7-6e33c6ffe60c" providerId="ADAL" clId="{FA226F7B-1914-44FC-8DC6-082A5FA50E70}" dt="2022-02-28T13:55:14.418" v="1214" actId="478"/>
          <ac:spMkLst>
            <pc:docMk/>
            <pc:sldMk cId="3923718953" sldId="466"/>
            <ac:spMk id="9" creationId="{BEA9C142-179D-4BCC-90BD-7958F7252150}"/>
          </ac:spMkLst>
        </pc:spChg>
        <pc:spChg chg="add del mod">
          <ac:chgData name="Dimitris" userId="90e6285b-8bf0-4064-a3a7-6e33c6ffe60c" providerId="ADAL" clId="{FA226F7B-1914-44FC-8DC6-082A5FA50E70}" dt="2022-02-28T13:55:12.486" v="1213"/>
          <ac:spMkLst>
            <pc:docMk/>
            <pc:sldMk cId="3923718953" sldId="466"/>
            <ac:spMk id="10" creationId="{2FB2910C-1937-4BB6-9A18-F6EDEFAB1EE5}"/>
          </ac:spMkLst>
        </pc:spChg>
        <pc:spChg chg="add del mod">
          <ac:chgData name="Dimitris" userId="90e6285b-8bf0-4064-a3a7-6e33c6ffe60c" providerId="ADAL" clId="{FA226F7B-1914-44FC-8DC6-082A5FA50E70}" dt="2022-02-28T13:55:11.963" v="1212"/>
          <ac:spMkLst>
            <pc:docMk/>
            <pc:sldMk cId="3923718953" sldId="466"/>
            <ac:spMk id="11" creationId="{25B55957-AAF3-492E-9D32-42E9E42D6A61}"/>
          </ac:spMkLst>
        </pc:spChg>
        <pc:spChg chg="add mod">
          <ac:chgData name="Dimitris" userId="90e6285b-8bf0-4064-a3a7-6e33c6ffe60c" providerId="ADAL" clId="{FA226F7B-1914-44FC-8DC6-082A5FA50E70}" dt="2022-02-28T14:19:44.307" v="1323" actId="1076"/>
          <ac:spMkLst>
            <pc:docMk/>
            <pc:sldMk cId="3923718953" sldId="466"/>
            <ac:spMk id="12" creationId="{8B99C6F5-6FBD-4CDF-8FC6-7F57C9C04662}"/>
          </ac:spMkLst>
        </pc:spChg>
        <pc:spChg chg="add mod">
          <ac:chgData name="Dimitris" userId="90e6285b-8bf0-4064-a3a7-6e33c6ffe60c" providerId="ADAL" clId="{FA226F7B-1914-44FC-8DC6-082A5FA50E70}" dt="2022-02-28T14:19:44.307" v="1323" actId="1076"/>
          <ac:spMkLst>
            <pc:docMk/>
            <pc:sldMk cId="3923718953" sldId="466"/>
            <ac:spMk id="13" creationId="{8B685D45-C21B-4A3F-BC75-891EC524B791}"/>
          </ac:spMkLst>
        </pc:spChg>
        <pc:spChg chg="add del mod">
          <ac:chgData name="Dimitris" userId="90e6285b-8bf0-4064-a3a7-6e33c6ffe60c" providerId="ADAL" clId="{FA226F7B-1914-44FC-8DC6-082A5FA50E70}" dt="2022-02-28T14:19:44.307" v="1323" actId="1076"/>
          <ac:spMkLst>
            <pc:docMk/>
            <pc:sldMk cId="3923718953" sldId="466"/>
            <ac:spMk id="14" creationId="{09363F2C-0763-4976-844E-F8C29619AF16}"/>
          </ac:spMkLst>
        </pc:spChg>
        <pc:spChg chg="add mod">
          <ac:chgData name="Dimitris" userId="90e6285b-8bf0-4064-a3a7-6e33c6ffe60c" providerId="ADAL" clId="{FA226F7B-1914-44FC-8DC6-082A5FA50E70}" dt="2022-02-28T14:19:44.307" v="1323" actId="1076"/>
          <ac:spMkLst>
            <pc:docMk/>
            <pc:sldMk cId="3923718953" sldId="466"/>
            <ac:spMk id="15" creationId="{874216C0-3482-4189-8DF6-0721D57A7B72}"/>
          </ac:spMkLst>
        </pc:spChg>
        <pc:spChg chg="add del mod">
          <ac:chgData name="Dimitris" userId="90e6285b-8bf0-4064-a3a7-6e33c6ffe60c" providerId="ADAL" clId="{FA226F7B-1914-44FC-8DC6-082A5FA50E70}" dt="2022-02-28T14:06:52.747" v="1270" actId="478"/>
          <ac:spMkLst>
            <pc:docMk/>
            <pc:sldMk cId="3923718953" sldId="466"/>
            <ac:spMk id="17" creationId="{D6833091-2C1C-444E-A8EA-09E95E9FABE1}"/>
          </ac:spMkLst>
        </pc:spChg>
        <pc:spChg chg="add mod">
          <ac:chgData name="Dimitris" userId="90e6285b-8bf0-4064-a3a7-6e33c6ffe60c" providerId="ADAL" clId="{FA226F7B-1914-44FC-8DC6-082A5FA50E70}" dt="2022-02-28T14:19:44.307" v="1323" actId="1076"/>
          <ac:spMkLst>
            <pc:docMk/>
            <pc:sldMk cId="3923718953" sldId="466"/>
            <ac:spMk id="20" creationId="{8C441675-BBA1-4ACE-8027-7C601FBC92B6}"/>
          </ac:spMkLst>
        </pc:spChg>
        <pc:spChg chg="add del">
          <ac:chgData name="Dimitris" userId="90e6285b-8bf0-4064-a3a7-6e33c6ffe60c" providerId="ADAL" clId="{FA226F7B-1914-44FC-8DC6-082A5FA50E70}" dt="2022-02-28T14:23:42.620" v="1326" actId="22"/>
          <ac:spMkLst>
            <pc:docMk/>
            <pc:sldMk cId="3923718953" sldId="466"/>
            <ac:spMk id="22" creationId="{27DBC450-5D1B-43BC-96B3-4C344273BF79}"/>
          </ac:spMkLst>
        </pc:spChg>
        <pc:picChg chg="add del mod">
          <ac:chgData name="Dimitris" userId="90e6285b-8bf0-4064-a3a7-6e33c6ffe60c" providerId="ADAL" clId="{FA226F7B-1914-44FC-8DC6-082A5FA50E70}" dt="2022-02-28T14:06:52.255" v="1269" actId="478"/>
          <ac:picMkLst>
            <pc:docMk/>
            <pc:sldMk cId="3923718953" sldId="466"/>
            <ac:picMk id="18" creationId="{E984A465-F941-4033-AAAD-9F5BDE024E2A}"/>
          </ac:picMkLst>
        </pc:picChg>
        <pc:picChg chg="add mod">
          <ac:chgData name="Dimitris" userId="90e6285b-8bf0-4064-a3a7-6e33c6ffe60c" providerId="ADAL" clId="{FA226F7B-1914-44FC-8DC6-082A5FA50E70}" dt="2022-02-28T14:19:44.307" v="1323" actId="1076"/>
          <ac:picMkLst>
            <pc:docMk/>
            <pc:sldMk cId="3923718953" sldId="466"/>
            <ac:picMk id="19" creationId="{FB085199-91D6-4FF5-8C8C-B607FE967781}"/>
          </ac:picMkLst>
        </pc:picChg>
        <pc:cxnChg chg="add del mod">
          <ac:chgData name="Dimitris" userId="90e6285b-8bf0-4064-a3a7-6e33c6ffe60c" providerId="ADAL" clId="{FA226F7B-1914-44FC-8DC6-082A5FA50E70}" dt="2022-02-28T14:07:04.635" v="1273" actId="478"/>
          <ac:cxnSpMkLst>
            <pc:docMk/>
            <pc:sldMk cId="3923718953" sldId="466"/>
            <ac:cxnSpMk id="16" creationId="{27455A6E-AC0F-4961-8C43-B5D6D0C3CB4C}"/>
          </ac:cxnSpMkLst>
        </pc:cxnChg>
        <pc:cxnChg chg="add mod">
          <ac:chgData name="Dimitris" userId="90e6285b-8bf0-4064-a3a7-6e33c6ffe60c" providerId="ADAL" clId="{FA226F7B-1914-44FC-8DC6-082A5FA50E70}" dt="2022-02-28T14:19:44.307" v="1323" actId="1076"/>
          <ac:cxnSpMkLst>
            <pc:docMk/>
            <pc:sldMk cId="3923718953" sldId="466"/>
            <ac:cxnSpMk id="21" creationId="{D93BBE61-2E4C-481F-A76D-9E973807848E}"/>
          </ac:cxnSpMkLst>
        </pc:cxnChg>
      </pc:sldChg>
      <pc:sldChg chg="modSp add mod">
        <pc:chgData name="Dimitris" userId="90e6285b-8bf0-4064-a3a7-6e33c6ffe60c" providerId="ADAL" clId="{FA226F7B-1914-44FC-8DC6-082A5FA50E70}" dt="2022-02-28T14:53:50.469" v="1437" actId="1076"/>
        <pc:sldMkLst>
          <pc:docMk/>
          <pc:sldMk cId="244949325" sldId="467"/>
        </pc:sldMkLst>
        <pc:spChg chg="mod">
          <ac:chgData name="Dimitris" userId="90e6285b-8bf0-4064-a3a7-6e33c6ffe60c" providerId="ADAL" clId="{FA226F7B-1914-44FC-8DC6-082A5FA50E70}" dt="2022-02-28T14:53:17.954" v="1435" actId="13926"/>
          <ac:spMkLst>
            <pc:docMk/>
            <pc:sldMk cId="244949325" sldId="467"/>
            <ac:spMk id="7" creationId="{9C41F18D-7EE1-4192-9C9B-AD128F42C179}"/>
          </ac:spMkLst>
        </pc:spChg>
        <pc:spChg chg="mod">
          <ac:chgData name="Dimitris" userId="90e6285b-8bf0-4064-a3a7-6e33c6ffe60c" providerId="ADAL" clId="{FA226F7B-1914-44FC-8DC6-082A5FA50E70}" dt="2022-02-28T14:37:30.930" v="1373" actId="1076"/>
          <ac:spMkLst>
            <pc:docMk/>
            <pc:sldMk cId="244949325" sldId="467"/>
            <ac:spMk id="8" creationId="{8B45DC83-CB16-4F03-9051-6B6628A00466}"/>
          </ac:spMkLst>
        </pc:spChg>
        <pc:spChg chg="mod">
          <ac:chgData name="Dimitris" userId="90e6285b-8bf0-4064-a3a7-6e33c6ffe60c" providerId="ADAL" clId="{FA226F7B-1914-44FC-8DC6-082A5FA50E70}" dt="2022-02-28T14:53:41.274" v="1436" actId="1076"/>
          <ac:spMkLst>
            <pc:docMk/>
            <pc:sldMk cId="244949325" sldId="467"/>
            <ac:spMk id="12" creationId="{8B99C6F5-6FBD-4CDF-8FC6-7F57C9C04662}"/>
          </ac:spMkLst>
        </pc:spChg>
        <pc:spChg chg="mod">
          <ac:chgData name="Dimitris" userId="90e6285b-8bf0-4064-a3a7-6e33c6ffe60c" providerId="ADAL" clId="{FA226F7B-1914-44FC-8DC6-082A5FA50E70}" dt="2022-02-28T14:53:50.469" v="1437" actId="1076"/>
          <ac:spMkLst>
            <pc:docMk/>
            <pc:sldMk cId="244949325" sldId="467"/>
            <ac:spMk id="13" creationId="{8B685D45-C21B-4A3F-BC75-891EC524B791}"/>
          </ac:spMkLst>
        </pc:spChg>
        <pc:spChg chg="mod">
          <ac:chgData name="Dimitris" userId="90e6285b-8bf0-4064-a3a7-6e33c6ffe60c" providerId="ADAL" clId="{FA226F7B-1914-44FC-8DC6-082A5FA50E70}" dt="2022-02-28T14:53:50.469" v="1437" actId="1076"/>
          <ac:spMkLst>
            <pc:docMk/>
            <pc:sldMk cId="244949325" sldId="467"/>
            <ac:spMk id="14" creationId="{09363F2C-0763-4976-844E-F8C29619AF16}"/>
          </ac:spMkLst>
        </pc:spChg>
        <pc:spChg chg="mod">
          <ac:chgData name="Dimitris" userId="90e6285b-8bf0-4064-a3a7-6e33c6ffe60c" providerId="ADAL" clId="{FA226F7B-1914-44FC-8DC6-082A5FA50E70}" dt="2022-02-28T14:53:50.469" v="1437" actId="1076"/>
          <ac:spMkLst>
            <pc:docMk/>
            <pc:sldMk cId="244949325" sldId="467"/>
            <ac:spMk id="15" creationId="{874216C0-3482-4189-8DF6-0721D57A7B72}"/>
          </ac:spMkLst>
        </pc:spChg>
        <pc:spChg chg="mod">
          <ac:chgData name="Dimitris" userId="90e6285b-8bf0-4064-a3a7-6e33c6ffe60c" providerId="ADAL" clId="{FA226F7B-1914-44FC-8DC6-082A5FA50E70}" dt="2022-02-28T14:53:50.469" v="1437" actId="1076"/>
          <ac:spMkLst>
            <pc:docMk/>
            <pc:sldMk cId="244949325" sldId="467"/>
            <ac:spMk id="20" creationId="{8C441675-BBA1-4ACE-8027-7C601FBC92B6}"/>
          </ac:spMkLst>
        </pc:spChg>
        <pc:picChg chg="mod">
          <ac:chgData name="Dimitris" userId="90e6285b-8bf0-4064-a3a7-6e33c6ffe60c" providerId="ADAL" clId="{FA226F7B-1914-44FC-8DC6-082A5FA50E70}" dt="2022-02-28T14:53:50.469" v="1437" actId="1076"/>
          <ac:picMkLst>
            <pc:docMk/>
            <pc:sldMk cId="244949325" sldId="467"/>
            <ac:picMk id="19" creationId="{FB085199-91D6-4FF5-8C8C-B607FE967781}"/>
          </ac:picMkLst>
        </pc:picChg>
        <pc:cxnChg chg="mod">
          <ac:chgData name="Dimitris" userId="90e6285b-8bf0-4064-a3a7-6e33c6ffe60c" providerId="ADAL" clId="{FA226F7B-1914-44FC-8DC6-082A5FA50E70}" dt="2022-02-28T14:53:50.469" v="1437" actId="1076"/>
          <ac:cxnSpMkLst>
            <pc:docMk/>
            <pc:sldMk cId="244949325" sldId="467"/>
            <ac:cxnSpMk id="21" creationId="{D93BBE61-2E4C-481F-A76D-9E973807848E}"/>
          </ac:cxnSpMkLst>
        </pc:cxnChg>
      </pc:sldChg>
    </pc:docChg>
  </pc:docChgLst>
  <pc:docChgLst>
    <pc:chgData name="DANOPOULOS Thodoris" userId="3f958ead-7048-4bc7-91a4-bcee048a7e05" providerId="ADAL" clId="{029B180B-2932-4A43-BE1B-567D9256F88F}"/>
    <pc:docChg chg="undo custSel modSld">
      <pc:chgData name="DANOPOULOS Thodoris" userId="3f958ead-7048-4bc7-91a4-bcee048a7e05" providerId="ADAL" clId="{029B180B-2932-4A43-BE1B-567D9256F88F}" dt="2022-04-27T10:44:02.293" v="102" actId="20577"/>
      <pc:docMkLst>
        <pc:docMk/>
      </pc:docMkLst>
      <pc:sldChg chg="modSp mod addCm modCm">
        <pc:chgData name="DANOPOULOS Thodoris" userId="3f958ead-7048-4bc7-91a4-bcee048a7e05" providerId="ADAL" clId="{029B180B-2932-4A43-BE1B-567D9256F88F}" dt="2022-04-25T09:55:27.533" v="54"/>
        <pc:sldMkLst>
          <pc:docMk/>
          <pc:sldMk cId="903984265" sldId="331"/>
        </pc:sldMkLst>
        <pc:spChg chg="mod">
          <ac:chgData name="DANOPOULOS Thodoris" userId="3f958ead-7048-4bc7-91a4-bcee048a7e05" providerId="ADAL" clId="{029B180B-2932-4A43-BE1B-567D9256F88F}" dt="2022-04-25T09:51:39.294" v="52" actId="20577"/>
          <ac:spMkLst>
            <pc:docMk/>
            <pc:sldMk cId="903984265" sldId="331"/>
            <ac:spMk id="5" creationId="{C57EF4B0-655B-45CB-BE82-1ACA659E5908}"/>
          </ac:spMkLst>
        </pc:spChg>
      </pc:sldChg>
      <pc:sldChg chg="modSp mod addCm modCm">
        <pc:chgData name="DANOPOULOS Thodoris" userId="3f958ead-7048-4bc7-91a4-bcee048a7e05" providerId="ADAL" clId="{029B180B-2932-4A43-BE1B-567D9256F88F}" dt="2022-04-25T09:19:32.095" v="19" actId="5900"/>
        <pc:sldMkLst>
          <pc:docMk/>
          <pc:sldMk cId="1156613776" sldId="358"/>
        </pc:sldMkLst>
        <pc:spChg chg="mod">
          <ac:chgData name="DANOPOULOS Thodoris" userId="3f958ead-7048-4bc7-91a4-bcee048a7e05" providerId="ADAL" clId="{029B180B-2932-4A43-BE1B-567D9256F88F}" dt="2022-04-25T09:16:35.795" v="16" actId="20577"/>
          <ac:spMkLst>
            <pc:docMk/>
            <pc:sldMk cId="1156613776" sldId="358"/>
            <ac:spMk id="5" creationId="{C57EF4B0-655B-45CB-BE82-1ACA659E5908}"/>
          </ac:spMkLst>
        </pc:spChg>
      </pc:sldChg>
      <pc:sldChg chg="modSp">
        <pc:chgData name="DANOPOULOS Thodoris" userId="3f958ead-7048-4bc7-91a4-bcee048a7e05" providerId="ADAL" clId="{029B180B-2932-4A43-BE1B-567D9256F88F}" dt="2022-04-25T09:08:46.410" v="0" actId="20578"/>
        <pc:sldMkLst>
          <pc:docMk/>
          <pc:sldMk cId="1755056449" sldId="375"/>
        </pc:sldMkLst>
        <pc:spChg chg="mod">
          <ac:chgData name="DANOPOULOS Thodoris" userId="3f958ead-7048-4bc7-91a4-bcee048a7e05" providerId="ADAL" clId="{029B180B-2932-4A43-BE1B-567D9256F88F}" dt="2022-04-25T09:08:46.410" v="0" actId="20578"/>
          <ac:spMkLst>
            <pc:docMk/>
            <pc:sldMk cId="1755056449" sldId="375"/>
            <ac:spMk id="5" creationId="{C57EF4B0-655B-45CB-BE82-1ACA659E5908}"/>
          </ac:spMkLst>
        </pc:spChg>
      </pc:sldChg>
      <pc:sldChg chg="modSp mod addCm">
        <pc:chgData name="DANOPOULOS Thodoris" userId="3f958ead-7048-4bc7-91a4-bcee048a7e05" providerId="ADAL" clId="{029B180B-2932-4A43-BE1B-567D9256F88F}" dt="2022-04-27T10:43:02.308" v="64" actId="1589"/>
        <pc:sldMkLst>
          <pc:docMk/>
          <pc:sldMk cId="2766965557" sldId="395"/>
        </pc:sldMkLst>
        <pc:spChg chg="mod">
          <ac:chgData name="DANOPOULOS Thodoris" userId="3f958ead-7048-4bc7-91a4-bcee048a7e05" providerId="ADAL" clId="{029B180B-2932-4A43-BE1B-567D9256F88F}" dt="2022-04-27T10:42:55.976" v="63" actId="20577"/>
          <ac:spMkLst>
            <pc:docMk/>
            <pc:sldMk cId="2766965557" sldId="395"/>
            <ac:spMk id="15" creationId="{2C5E75A9-5141-4B29-91B7-9E2D2DF87FB9}"/>
          </ac:spMkLst>
        </pc:spChg>
      </pc:sldChg>
      <pc:sldChg chg="modSp mod">
        <pc:chgData name="DANOPOULOS Thodoris" userId="3f958ead-7048-4bc7-91a4-bcee048a7e05" providerId="ADAL" clId="{029B180B-2932-4A43-BE1B-567D9256F88F}" dt="2022-04-27T10:43:47.276" v="81" actId="20577"/>
        <pc:sldMkLst>
          <pc:docMk/>
          <pc:sldMk cId="3036465703" sldId="412"/>
        </pc:sldMkLst>
        <pc:spChg chg="mod">
          <ac:chgData name="DANOPOULOS Thodoris" userId="3f958ead-7048-4bc7-91a4-bcee048a7e05" providerId="ADAL" clId="{029B180B-2932-4A43-BE1B-567D9256F88F}" dt="2022-04-27T10:43:47.276" v="81" actId="20577"/>
          <ac:spMkLst>
            <pc:docMk/>
            <pc:sldMk cId="3036465703" sldId="412"/>
            <ac:spMk id="14" creationId="{76AE0100-F885-4FDA-87C0-C417FC233446}"/>
          </ac:spMkLst>
        </pc:spChg>
      </pc:sldChg>
      <pc:sldChg chg="modSp mod">
        <pc:chgData name="DANOPOULOS Thodoris" userId="3f958ead-7048-4bc7-91a4-bcee048a7e05" providerId="ADAL" clId="{029B180B-2932-4A43-BE1B-567D9256F88F}" dt="2022-04-27T10:43:53.211" v="92" actId="20577"/>
        <pc:sldMkLst>
          <pc:docMk/>
          <pc:sldMk cId="1231373894" sldId="413"/>
        </pc:sldMkLst>
        <pc:spChg chg="mod">
          <ac:chgData name="DANOPOULOS Thodoris" userId="3f958ead-7048-4bc7-91a4-bcee048a7e05" providerId="ADAL" clId="{029B180B-2932-4A43-BE1B-567D9256F88F}" dt="2022-04-27T10:43:53.211" v="92" actId="20577"/>
          <ac:spMkLst>
            <pc:docMk/>
            <pc:sldMk cId="1231373894" sldId="413"/>
            <ac:spMk id="14" creationId="{76AE0100-F885-4FDA-87C0-C417FC233446}"/>
          </ac:spMkLst>
        </pc:spChg>
      </pc:sldChg>
      <pc:sldChg chg="modSp mod addCm">
        <pc:chgData name="DANOPOULOS Thodoris" userId="3f958ead-7048-4bc7-91a4-bcee048a7e05" providerId="ADAL" clId="{029B180B-2932-4A43-BE1B-567D9256F88F}" dt="2022-04-27T10:43:57.061" v="93" actId="20577"/>
        <pc:sldMkLst>
          <pc:docMk/>
          <pc:sldMk cId="366120222" sldId="414"/>
        </pc:sldMkLst>
        <pc:spChg chg="mod">
          <ac:chgData name="DANOPOULOS Thodoris" userId="3f958ead-7048-4bc7-91a4-bcee048a7e05" providerId="ADAL" clId="{029B180B-2932-4A43-BE1B-567D9256F88F}" dt="2022-04-27T10:43:57.061" v="93" actId="20577"/>
          <ac:spMkLst>
            <pc:docMk/>
            <pc:sldMk cId="366120222" sldId="414"/>
            <ac:spMk id="14" creationId="{76AE0100-F885-4FDA-87C0-C417FC233446}"/>
          </ac:spMkLst>
        </pc:spChg>
      </pc:sldChg>
      <pc:sldChg chg="modSp mod">
        <pc:chgData name="DANOPOULOS Thodoris" userId="3f958ead-7048-4bc7-91a4-bcee048a7e05" providerId="ADAL" clId="{029B180B-2932-4A43-BE1B-567D9256F88F}" dt="2022-04-27T10:44:02.293" v="102" actId="20577"/>
        <pc:sldMkLst>
          <pc:docMk/>
          <pc:sldMk cId="3682946188" sldId="424"/>
        </pc:sldMkLst>
        <pc:spChg chg="mod">
          <ac:chgData name="DANOPOULOS Thodoris" userId="3f958ead-7048-4bc7-91a4-bcee048a7e05" providerId="ADAL" clId="{029B180B-2932-4A43-BE1B-567D9256F88F}" dt="2022-04-27T10:44:02.293" v="102" actId="20577"/>
          <ac:spMkLst>
            <pc:docMk/>
            <pc:sldMk cId="3682946188" sldId="424"/>
            <ac:spMk id="14" creationId="{76AE0100-F885-4FDA-87C0-C417FC233446}"/>
          </ac:spMkLst>
        </pc:spChg>
      </pc:sldChg>
    </pc:docChg>
  </pc:docChgLst>
  <pc:docChgLst>
    <pc:chgData name="APOSTOLOPOULOU Iraklia" userId="0419f536-71ce-4246-b4ce-bc689516bf2d" providerId="ADAL" clId="{E9EE6283-052A-4899-8E69-3FA902A5FF36}"/>
    <pc:docChg chg="undo custSel modSld">
      <pc:chgData name="APOSTOLOPOULOU Iraklia" userId="0419f536-71ce-4246-b4ce-bc689516bf2d" providerId="ADAL" clId="{E9EE6283-052A-4899-8E69-3FA902A5FF36}" dt="2020-04-27T16:52:50.565" v="442" actId="20577"/>
      <pc:docMkLst>
        <pc:docMk/>
      </pc:docMkLst>
      <pc:sldChg chg="modSp">
        <pc:chgData name="APOSTOLOPOULOU Iraklia" userId="0419f536-71ce-4246-b4ce-bc689516bf2d" providerId="ADAL" clId="{E9EE6283-052A-4899-8E69-3FA902A5FF36}" dt="2020-04-27T16:52:50.565" v="442" actId="20577"/>
        <pc:sldMkLst>
          <pc:docMk/>
          <pc:sldMk cId="3539745652" sldId="291"/>
        </pc:sldMkLst>
        <pc:spChg chg="mod">
          <ac:chgData name="APOSTOLOPOULOU Iraklia" userId="0419f536-71ce-4246-b4ce-bc689516bf2d" providerId="ADAL" clId="{E9EE6283-052A-4899-8E69-3FA902A5FF36}" dt="2020-04-27T16:52:50.565" v="442" actId="20577"/>
          <ac:spMkLst>
            <pc:docMk/>
            <pc:sldMk cId="3539745652" sldId="291"/>
            <ac:spMk id="8" creationId="{F1DD9A7A-71F3-4EA8-ADE4-7DBBE47D8B3A}"/>
          </ac:spMkLst>
        </pc:spChg>
      </pc:sldChg>
      <pc:sldChg chg="addSp delSp modSp">
        <pc:chgData name="APOSTOLOPOULOU Iraklia" userId="0419f536-71ce-4246-b4ce-bc689516bf2d" providerId="ADAL" clId="{E9EE6283-052A-4899-8E69-3FA902A5FF36}" dt="2020-04-27T12:51:55.846" v="439"/>
        <pc:sldMkLst>
          <pc:docMk/>
          <pc:sldMk cId="2271520809" sldId="298"/>
        </pc:sldMkLst>
        <pc:graphicFrameChg chg="add del">
          <ac:chgData name="APOSTOLOPOULOU Iraklia" userId="0419f536-71ce-4246-b4ce-bc689516bf2d" providerId="ADAL" clId="{E9EE6283-052A-4899-8E69-3FA902A5FF36}" dt="2020-04-27T12:51:46.753" v="437"/>
          <ac:graphicFrameMkLst>
            <pc:docMk/>
            <pc:sldMk cId="2271520809" sldId="298"/>
            <ac:graphicFrameMk id="3" creationId="{F775A525-9148-4FA2-8CF6-03FE7AF45D77}"/>
          </ac:graphicFrameMkLst>
        </pc:graphicFrameChg>
        <pc:graphicFrameChg chg="mod modGraphic">
          <ac:chgData name="APOSTOLOPOULOU Iraklia" userId="0419f536-71ce-4246-b4ce-bc689516bf2d" providerId="ADAL" clId="{E9EE6283-052A-4899-8E69-3FA902A5FF36}" dt="2020-04-27T12:51:55.846" v="439"/>
          <ac:graphicFrameMkLst>
            <pc:docMk/>
            <pc:sldMk cId="2271520809" sldId="298"/>
            <ac:graphicFrameMk id="42" creationId="{333C1398-39C6-470C-8116-27BFB5C38057}"/>
          </ac:graphicFrameMkLst>
        </pc:graphicFrameChg>
      </pc:sldChg>
      <pc:sldChg chg="modSp">
        <pc:chgData name="APOSTOLOPOULOU Iraklia" userId="0419f536-71ce-4246-b4ce-bc689516bf2d" providerId="ADAL" clId="{E9EE6283-052A-4899-8E69-3FA902A5FF36}" dt="2020-04-27T12:51:01.655" v="435" actId="113"/>
        <pc:sldMkLst>
          <pc:docMk/>
          <pc:sldMk cId="665312050" sldId="299"/>
        </pc:sldMkLst>
        <pc:graphicFrameChg chg="mod modGraphic">
          <ac:chgData name="APOSTOLOPOULOU Iraklia" userId="0419f536-71ce-4246-b4ce-bc689516bf2d" providerId="ADAL" clId="{E9EE6283-052A-4899-8E69-3FA902A5FF36}" dt="2020-04-27T12:51:01.655" v="435" actId="113"/>
          <ac:graphicFrameMkLst>
            <pc:docMk/>
            <pc:sldMk cId="665312050" sldId="299"/>
            <ac:graphicFrameMk id="6" creationId="{CEE0CD6D-D682-4DC6-B49E-7B225E706ECA}"/>
          </ac:graphicFrameMkLst>
        </pc:graphicFrameChg>
      </pc:sldChg>
      <pc:sldChg chg="modSp">
        <pc:chgData name="APOSTOLOPOULOU Iraklia" userId="0419f536-71ce-4246-b4ce-bc689516bf2d" providerId="ADAL" clId="{E9EE6283-052A-4899-8E69-3FA902A5FF36}" dt="2020-04-27T12:49:54.935" v="431" actId="20577"/>
        <pc:sldMkLst>
          <pc:docMk/>
          <pc:sldMk cId="3138447044" sldId="303"/>
        </pc:sldMkLst>
        <pc:spChg chg="mod">
          <ac:chgData name="APOSTOLOPOULOU Iraklia" userId="0419f536-71ce-4246-b4ce-bc689516bf2d" providerId="ADAL" clId="{E9EE6283-052A-4899-8E69-3FA902A5FF36}" dt="2020-04-27T12:49:54.935" v="431" actId="20577"/>
          <ac:spMkLst>
            <pc:docMk/>
            <pc:sldMk cId="3138447044" sldId="303"/>
            <ac:spMk id="13" creationId="{F531ECC0-F381-4B68-BF59-C427A523ACA6}"/>
          </ac:spMkLst>
        </pc:spChg>
      </pc:sldChg>
    </pc:docChg>
  </pc:docChgLst>
  <pc:docChgLst>
    <pc:chgData name="KARYTSIOTI Kanella" userId="2254d3af-0893-4931-aa94-1703782efa3e" providerId="ADAL" clId="{BD330E9E-DF38-4244-A6D0-7D48532CF85E}"/>
    <pc:docChg chg="undo custSel addSld delSld modSld">
      <pc:chgData name="KARYTSIOTI Kanella" userId="2254d3af-0893-4931-aa94-1703782efa3e" providerId="ADAL" clId="{BD330E9E-DF38-4244-A6D0-7D48532CF85E}" dt="2020-05-28T11:07:38.829" v="345" actId="20577"/>
      <pc:docMkLst>
        <pc:docMk/>
      </pc:docMkLst>
      <pc:sldChg chg="addSp delSp modSp">
        <pc:chgData name="KARYTSIOTI Kanella" userId="2254d3af-0893-4931-aa94-1703782efa3e" providerId="ADAL" clId="{BD330E9E-DF38-4244-A6D0-7D48532CF85E}" dt="2020-05-28T10:52:16.213" v="315" actId="1038"/>
        <pc:sldMkLst>
          <pc:docMk/>
          <pc:sldMk cId="3751224024" sldId="285"/>
        </pc:sldMkLst>
        <pc:picChg chg="del">
          <ac:chgData name="KARYTSIOTI Kanella" userId="2254d3af-0893-4931-aa94-1703782efa3e" providerId="ADAL" clId="{BD330E9E-DF38-4244-A6D0-7D48532CF85E}" dt="2020-05-28T10:50:48.683" v="271" actId="478"/>
          <ac:picMkLst>
            <pc:docMk/>
            <pc:sldMk cId="3751224024" sldId="285"/>
            <ac:picMk id="3" creationId="{CC292F40-C062-487B-BEFB-5A4FAA81AF9A}"/>
          </ac:picMkLst>
        </pc:picChg>
        <pc:picChg chg="add del">
          <ac:chgData name="KARYTSIOTI Kanella" userId="2254d3af-0893-4931-aa94-1703782efa3e" providerId="ADAL" clId="{BD330E9E-DF38-4244-A6D0-7D48532CF85E}" dt="2020-05-28T10:51:38.158" v="273" actId="478"/>
          <ac:picMkLst>
            <pc:docMk/>
            <pc:sldMk cId="3751224024" sldId="285"/>
            <ac:picMk id="5" creationId="{C9E9889B-2C9D-4898-8699-5EF5C5D59AD7}"/>
          </ac:picMkLst>
        </pc:picChg>
        <pc:picChg chg="add mod">
          <ac:chgData name="KARYTSIOTI Kanella" userId="2254d3af-0893-4931-aa94-1703782efa3e" providerId="ADAL" clId="{BD330E9E-DF38-4244-A6D0-7D48532CF85E}" dt="2020-05-28T10:52:16.213" v="315" actId="1038"/>
          <ac:picMkLst>
            <pc:docMk/>
            <pc:sldMk cId="3751224024" sldId="285"/>
            <ac:picMk id="6" creationId="{7D99D678-6D95-47C1-8A16-9380E4E12C1E}"/>
          </ac:picMkLst>
        </pc:picChg>
      </pc:sldChg>
      <pc:sldChg chg="modSp">
        <pc:chgData name="KARYTSIOTI Kanella" userId="2254d3af-0893-4931-aa94-1703782efa3e" providerId="ADAL" clId="{BD330E9E-DF38-4244-A6D0-7D48532CF85E}" dt="2020-05-28T10:38:53.649" v="270" actId="20577"/>
        <pc:sldMkLst>
          <pc:docMk/>
          <pc:sldMk cId="2383770325" sldId="286"/>
        </pc:sldMkLst>
        <pc:spChg chg="mod">
          <ac:chgData name="KARYTSIOTI Kanella" userId="2254d3af-0893-4931-aa94-1703782efa3e" providerId="ADAL" clId="{BD330E9E-DF38-4244-A6D0-7D48532CF85E}" dt="2020-05-28T10:38:53.649" v="270" actId="20577"/>
          <ac:spMkLst>
            <pc:docMk/>
            <pc:sldMk cId="2383770325" sldId="286"/>
            <ac:spMk id="5" creationId="{20649BED-E45A-4053-BF39-869C80E3DBCD}"/>
          </ac:spMkLst>
        </pc:spChg>
      </pc:sldChg>
      <pc:sldChg chg="modSp">
        <pc:chgData name="KARYTSIOTI Kanella" userId="2254d3af-0893-4931-aa94-1703782efa3e" providerId="ADAL" clId="{BD330E9E-DF38-4244-A6D0-7D48532CF85E}" dt="2020-05-28T10:25:55.897" v="220" actId="20577"/>
        <pc:sldMkLst>
          <pc:docMk/>
          <pc:sldMk cId="2579849322" sldId="290"/>
        </pc:sldMkLst>
        <pc:spChg chg="mod">
          <ac:chgData name="KARYTSIOTI Kanella" userId="2254d3af-0893-4931-aa94-1703782efa3e" providerId="ADAL" clId="{BD330E9E-DF38-4244-A6D0-7D48532CF85E}" dt="2020-05-28T10:25:55.897" v="220" actId="20577"/>
          <ac:spMkLst>
            <pc:docMk/>
            <pc:sldMk cId="2579849322" sldId="290"/>
            <ac:spMk id="41" creationId="{8E84FCF6-3EB5-4417-8AE6-B8EC85580E51}"/>
          </ac:spMkLst>
        </pc:spChg>
      </pc:sldChg>
      <pc:sldChg chg="modSp">
        <pc:chgData name="KARYTSIOTI Kanella" userId="2254d3af-0893-4931-aa94-1703782efa3e" providerId="ADAL" clId="{BD330E9E-DF38-4244-A6D0-7D48532CF85E}" dt="2020-05-28T10:15:31.164" v="208"/>
        <pc:sldMkLst>
          <pc:docMk/>
          <pc:sldMk cId="3539745652" sldId="291"/>
        </pc:sldMkLst>
        <pc:spChg chg="mod">
          <ac:chgData name="KARYTSIOTI Kanella" userId="2254d3af-0893-4931-aa94-1703782efa3e" providerId="ADAL" clId="{BD330E9E-DF38-4244-A6D0-7D48532CF85E}" dt="2020-05-28T10:15:31.164" v="208"/>
          <ac:spMkLst>
            <pc:docMk/>
            <pc:sldMk cId="3539745652" sldId="291"/>
            <ac:spMk id="8" creationId="{F1DD9A7A-71F3-4EA8-ADE4-7DBBE47D8B3A}"/>
          </ac:spMkLst>
        </pc:spChg>
      </pc:sldChg>
      <pc:sldChg chg="modSp">
        <pc:chgData name="KARYTSIOTI Kanella" userId="2254d3af-0893-4931-aa94-1703782efa3e" providerId="ADAL" clId="{BD330E9E-DF38-4244-A6D0-7D48532CF85E}" dt="2020-05-28T10:37:27.858" v="226" actId="948"/>
        <pc:sldMkLst>
          <pc:docMk/>
          <pc:sldMk cId="496073181" sldId="295"/>
        </pc:sldMkLst>
        <pc:spChg chg="mod">
          <ac:chgData name="KARYTSIOTI Kanella" userId="2254d3af-0893-4931-aa94-1703782efa3e" providerId="ADAL" clId="{BD330E9E-DF38-4244-A6D0-7D48532CF85E}" dt="2020-05-28T10:37:27.858" v="226" actId="948"/>
          <ac:spMkLst>
            <pc:docMk/>
            <pc:sldMk cId="496073181" sldId="295"/>
            <ac:spMk id="8" creationId="{F1DD9A7A-71F3-4EA8-ADE4-7DBBE47D8B3A}"/>
          </ac:spMkLst>
        </pc:spChg>
        <pc:picChg chg="mod">
          <ac:chgData name="KARYTSIOTI Kanella" userId="2254d3af-0893-4931-aa94-1703782efa3e" providerId="ADAL" clId="{BD330E9E-DF38-4244-A6D0-7D48532CF85E}" dt="2020-05-28T09:59:14.853" v="193" actId="1035"/>
          <ac:picMkLst>
            <pc:docMk/>
            <pc:sldMk cId="496073181" sldId="295"/>
            <ac:picMk id="5" creationId="{6556043E-49FE-4210-8B32-FFEFF455F404}"/>
          </ac:picMkLst>
        </pc:picChg>
      </pc:sldChg>
      <pc:sldChg chg="modSp">
        <pc:chgData name="KARYTSIOTI Kanella" userId="2254d3af-0893-4931-aa94-1703782efa3e" providerId="ADAL" clId="{BD330E9E-DF38-4244-A6D0-7D48532CF85E}" dt="2020-05-28T10:27:03.700" v="221" actId="20577"/>
        <pc:sldMkLst>
          <pc:docMk/>
          <pc:sldMk cId="2822117056" sldId="296"/>
        </pc:sldMkLst>
        <pc:spChg chg="mod">
          <ac:chgData name="KARYTSIOTI Kanella" userId="2254d3af-0893-4931-aa94-1703782efa3e" providerId="ADAL" clId="{BD330E9E-DF38-4244-A6D0-7D48532CF85E}" dt="2020-05-28T10:27:03.700" v="221" actId="20577"/>
          <ac:spMkLst>
            <pc:docMk/>
            <pc:sldMk cId="2822117056" sldId="296"/>
            <ac:spMk id="8" creationId="{F1DD9A7A-71F3-4EA8-ADE4-7DBBE47D8B3A}"/>
          </ac:spMkLst>
        </pc:spChg>
      </pc:sldChg>
      <pc:sldChg chg="modSp">
        <pc:chgData name="KARYTSIOTI Kanella" userId="2254d3af-0893-4931-aa94-1703782efa3e" providerId="ADAL" clId="{BD330E9E-DF38-4244-A6D0-7D48532CF85E}" dt="2020-05-28T11:07:38.829" v="345" actId="20577"/>
        <pc:sldMkLst>
          <pc:docMk/>
          <pc:sldMk cId="2271520809" sldId="298"/>
        </pc:sldMkLst>
        <pc:graphicFrameChg chg="mod modGraphic">
          <ac:chgData name="KARYTSIOTI Kanella" userId="2254d3af-0893-4931-aa94-1703782efa3e" providerId="ADAL" clId="{BD330E9E-DF38-4244-A6D0-7D48532CF85E}" dt="2020-05-28T11:07:38.829" v="345" actId="20577"/>
          <ac:graphicFrameMkLst>
            <pc:docMk/>
            <pc:sldMk cId="2271520809" sldId="298"/>
            <ac:graphicFrameMk id="42" creationId="{333C1398-39C6-470C-8116-27BFB5C38057}"/>
          </ac:graphicFrameMkLst>
        </pc:graphicFrameChg>
      </pc:sldChg>
      <pc:sldChg chg="addSp delSp modSp">
        <pc:chgData name="KARYTSIOTI Kanella" userId="2254d3af-0893-4931-aa94-1703782efa3e" providerId="ADAL" clId="{BD330E9E-DF38-4244-A6D0-7D48532CF85E}" dt="2020-05-28T11:02:51.772" v="337" actId="2165"/>
        <pc:sldMkLst>
          <pc:docMk/>
          <pc:sldMk cId="665312050" sldId="299"/>
        </pc:sldMkLst>
        <pc:graphicFrameChg chg="add del modGraphic">
          <ac:chgData name="KARYTSIOTI Kanella" userId="2254d3af-0893-4931-aa94-1703782efa3e" providerId="ADAL" clId="{BD330E9E-DF38-4244-A6D0-7D48532CF85E}" dt="2020-05-28T11:02:51.772" v="337" actId="2165"/>
          <ac:graphicFrameMkLst>
            <pc:docMk/>
            <pc:sldMk cId="665312050" sldId="299"/>
            <ac:graphicFrameMk id="6" creationId="{CEE0CD6D-D682-4DC6-B49E-7B225E706ECA}"/>
          </ac:graphicFrameMkLst>
        </pc:graphicFrameChg>
      </pc:sldChg>
      <pc:sldChg chg="del">
        <pc:chgData name="KARYTSIOTI Kanella" userId="2254d3af-0893-4931-aa94-1703782efa3e" providerId="ADAL" clId="{BD330E9E-DF38-4244-A6D0-7D48532CF85E}" dt="2020-05-28T10:37:05.555" v="222" actId="2696"/>
        <pc:sldMkLst>
          <pc:docMk/>
          <pc:sldMk cId="18316417" sldId="309"/>
        </pc:sldMkLst>
      </pc:sldChg>
      <pc:sldChg chg="modSp">
        <pc:chgData name="KARYTSIOTI Kanella" userId="2254d3af-0893-4931-aa94-1703782efa3e" providerId="ADAL" clId="{BD330E9E-DF38-4244-A6D0-7D48532CF85E}" dt="2020-05-28T10:55:19.534" v="325" actId="108"/>
        <pc:sldMkLst>
          <pc:docMk/>
          <pc:sldMk cId="2994899595" sldId="310"/>
        </pc:sldMkLst>
        <pc:spChg chg="mod">
          <ac:chgData name="KARYTSIOTI Kanella" userId="2254d3af-0893-4931-aa94-1703782efa3e" providerId="ADAL" clId="{BD330E9E-DF38-4244-A6D0-7D48532CF85E}" dt="2020-05-28T10:55:19.534" v="325" actId="108"/>
          <ac:spMkLst>
            <pc:docMk/>
            <pc:sldMk cId="2994899595" sldId="310"/>
            <ac:spMk id="5" creationId="{3948D698-61C2-4935-8516-D96373BBC011}"/>
          </ac:spMkLst>
        </pc:spChg>
        <pc:spChg chg="mod">
          <ac:chgData name="KARYTSIOTI Kanella" userId="2254d3af-0893-4931-aa94-1703782efa3e" providerId="ADAL" clId="{BD330E9E-DF38-4244-A6D0-7D48532CF85E}" dt="2020-05-28T10:55:09.092" v="323" actId="108"/>
          <ac:spMkLst>
            <pc:docMk/>
            <pc:sldMk cId="2994899595" sldId="310"/>
            <ac:spMk id="17" creationId="{485E5FDC-21E3-44E5-BD26-752A87FE70DD}"/>
          </ac:spMkLst>
        </pc:spChg>
        <pc:spChg chg="mod">
          <ac:chgData name="KARYTSIOTI Kanella" userId="2254d3af-0893-4931-aa94-1703782efa3e" providerId="ADAL" clId="{BD330E9E-DF38-4244-A6D0-7D48532CF85E}" dt="2020-05-28T10:55:13.350" v="324" actId="108"/>
          <ac:spMkLst>
            <pc:docMk/>
            <pc:sldMk cId="2994899595" sldId="310"/>
            <ac:spMk id="23" creationId="{EB809957-8E52-4BF7-9CE6-1CA61A96A650}"/>
          </ac:spMkLst>
        </pc:spChg>
        <pc:spChg chg="mod">
          <ac:chgData name="KARYTSIOTI Kanella" userId="2254d3af-0893-4931-aa94-1703782efa3e" providerId="ADAL" clId="{BD330E9E-DF38-4244-A6D0-7D48532CF85E}" dt="2020-05-28T10:54:43.308" v="319" actId="1582"/>
          <ac:spMkLst>
            <pc:docMk/>
            <pc:sldMk cId="2994899595" sldId="310"/>
            <ac:spMk id="81" creationId="{23237D27-11D2-4D78-A5CE-4C22C27A7135}"/>
          </ac:spMkLst>
        </pc:spChg>
        <pc:spChg chg="mod">
          <ac:chgData name="KARYTSIOTI Kanella" userId="2254d3af-0893-4931-aa94-1703782efa3e" providerId="ADAL" clId="{BD330E9E-DF38-4244-A6D0-7D48532CF85E}" dt="2020-05-28T10:54:59.542" v="321" actId="1582"/>
          <ac:spMkLst>
            <pc:docMk/>
            <pc:sldMk cId="2994899595" sldId="310"/>
            <ac:spMk id="87" creationId="{5C5A18D5-F1B7-4428-9C8E-5E1E85997025}"/>
          </ac:spMkLst>
        </pc:spChg>
        <pc:spChg chg="mod">
          <ac:chgData name="KARYTSIOTI Kanella" userId="2254d3af-0893-4931-aa94-1703782efa3e" providerId="ADAL" clId="{BD330E9E-DF38-4244-A6D0-7D48532CF85E}" dt="2020-05-28T10:55:04.519" v="322" actId="1582"/>
          <ac:spMkLst>
            <pc:docMk/>
            <pc:sldMk cId="2994899595" sldId="310"/>
            <ac:spMk id="88" creationId="{4148EABE-28B5-4EA2-9531-B32E5D1DF62C}"/>
          </ac:spMkLst>
        </pc:spChg>
      </pc:sldChg>
      <pc:sldChg chg="modSp">
        <pc:chgData name="KARYTSIOTI Kanella" userId="2254d3af-0893-4931-aa94-1703782efa3e" providerId="ADAL" clId="{BD330E9E-DF38-4244-A6D0-7D48532CF85E}" dt="2020-05-28T10:55:41.827" v="327" actId="108"/>
        <pc:sldMkLst>
          <pc:docMk/>
          <pc:sldMk cId="701523536" sldId="311"/>
        </pc:sldMkLst>
        <pc:spChg chg="mod">
          <ac:chgData name="KARYTSIOTI Kanella" userId="2254d3af-0893-4931-aa94-1703782efa3e" providerId="ADAL" clId="{BD330E9E-DF38-4244-A6D0-7D48532CF85E}" dt="2020-05-28T10:55:35.470" v="326" actId="108"/>
          <ac:spMkLst>
            <pc:docMk/>
            <pc:sldMk cId="701523536" sldId="311"/>
            <ac:spMk id="40" creationId="{51EFBF66-082F-4D71-B104-9C346D23E61A}"/>
          </ac:spMkLst>
        </pc:spChg>
        <pc:spChg chg="mod">
          <ac:chgData name="KARYTSIOTI Kanella" userId="2254d3af-0893-4931-aa94-1703782efa3e" providerId="ADAL" clId="{BD330E9E-DF38-4244-A6D0-7D48532CF85E}" dt="2020-05-28T10:55:41.827" v="327" actId="108"/>
          <ac:spMkLst>
            <pc:docMk/>
            <pc:sldMk cId="701523536" sldId="311"/>
            <ac:spMk id="57" creationId="{137C516F-AAA6-4B3D-B51D-DC64BB85F7B5}"/>
          </ac:spMkLst>
        </pc:spChg>
      </pc:sldChg>
      <pc:sldChg chg="modSp">
        <pc:chgData name="KARYTSIOTI Kanella" userId="2254d3af-0893-4931-aa94-1703782efa3e" providerId="ADAL" clId="{BD330E9E-DF38-4244-A6D0-7D48532CF85E}" dt="2020-05-28T10:55:52.168" v="328" actId="108"/>
        <pc:sldMkLst>
          <pc:docMk/>
          <pc:sldMk cId="1256799066" sldId="312"/>
        </pc:sldMkLst>
        <pc:spChg chg="mod">
          <ac:chgData name="KARYTSIOTI Kanella" userId="2254d3af-0893-4931-aa94-1703782efa3e" providerId="ADAL" clId="{BD330E9E-DF38-4244-A6D0-7D48532CF85E}" dt="2020-05-28T10:55:52.168" v="328" actId="108"/>
          <ac:spMkLst>
            <pc:docMk/>
            <pc:sldMk cId="1256799066" sldId="312"/>
            <ac:spMk id="57" creationId="{137C516F-AAA6-4B3D-B51D-DC64BB85F7B5}"/>
          </ac:spMkLst>
        </pc:spChg>
      </pc:sldChg>
      <pc:sldChg chg="add">
        <pc:chgData name="KARYTSIOTI Kanella" userId="2254d3af-0893-4931-aa94-1703782efa3e" providerId="ADAL" clId="{BD330E9E-DF38-4244-A6D0-7D48532CF85E}" dt="2020-05-28T09:36:45.310" v="0"/>
        <pc:sldMkLst>
          <pc:docMk/>
          <pc:sldMk cId="1659225081" sldId="314"/>
        </pc:sldMkLst>
      </pc:sldChg>
      <pc:sldChg chg="addSp delSp modSp add">
        <pc:chgData name="KARYTSIOTI Kanella" userId="2254d3af-0893-4931-aa94-1703782efa3e" providerId="ADAL" clId="{BD330E9E-DF38-4244-A6D0-7D48532CF85E}" dt="2020-05-28T09:56:58.846" v="185" actId="403"/>
        <pc:sldMkLst>
          <pc:docMk/>
          <pc:sldMk cId="1394267239" sldId="315"/>
        </pc:sldMkLst>
        <pc:spChg chg="mod">
          <ac:chgData name="KARYTSIOTI Kanella" userId="2254d3af-0893-4931-aa94-1703782efa3e" providerId="ADAL" clId="{BD330E9E-DF38-4244-A6D0-7D48532CF85E}" dt="2020-05-28T09:56:58.846" v="185" actId="403"/>
          <ac:spMkLst>
            <pc:docMk/>
            <pc:sldMk cId="1394267239" sldId="315"/>
            <ac:spMk id="2" creationId="{EE8DCEBD-583C-4213-AE75-F9D021EF3DA9}"/>
          </ac:spMkLst>
        </pc:spChg>
        <pc:spChg chg="add del">
          <ac:chgData name="KARYTSIOTI Kanella" userId="2254d3af-0893-4931-aa94-1703782efa3e" providerId="ADAL" clId="{BD330E9E-DF38-4244-A6D0-7D48532CF85E}" dt="2020-05-28T09:50:48.239" v="108"/>
          <ac:spMkLst>
            <pc:docMk/>
            <pc:sldMk cId="1394267239" sldId="315"/>
            <ac:spMk id="5" creationId="{1490CA7B-2246-40B4-91BE-854DC741FD31}"/>
          </ac:spMkLst>
        </pc:spChg>
      </pc:sldChg>
      <pc:sldChg chg="modSp add">
        <pc:chgData name="KARYTSIOTI Kanella" userId="2254d3af-0893-4931-aa94-1703782efa3e" providerId="ADAL" clId="{BD330E9E-DF38-4244-A6D0-7D48532CF85E}" dt="2020-05-28T09:57:04.230" v="186" actId="403"/>
        <pc:sldMkLst>
          <pc:docMk/>
          <pc:sldMk cId="1216881525" sldId="316"/>
        </pc:sldMkLst>
        <pc:spChg chg="mod">
          <ac:chgData name="KARYTSIOTI Kanella" userId="2254d3af-0893-4931-aa94-1703782efa3e" providerId="ADAL" clId="{BD330E9E-DF38-4244-A6D0-7D48532CF85E}" dt="2020-05-28T09:57:04.230" v="186" actId="403"/>
          <ac:spMkLst>
            <pc:docMk/>
            <pc:sldMk cId="1216881525" sldId="316"/>
            <ac:spMk id="2" creationId="{EE8DCEBD-583C-4213-AE75-F9D021EF3DA9}"/>
          </ac:spMkLst>
        </pc:spChg>
        <pc:spChg chg="mod">
          <ac:chgData name="KARYTSIOTI Kanella" userId="2254d3af-0893-4931-aa94-1703782efa3e" providerId="ADAL" clId="{BD330E9E-DF38-4244-A6D0-7D48532CF85E}" dt="2020-05-28T09:51:16.874" v="121" actId="403"/>
          <ac:spMkLst>
            <pc:docMk/>
            <pc:sldMk cId="1216881525" sldId="316"/>
            <ac:spMk id="4" creationId="{0DD9C6D1-FFB7-4610-8E77-53B3117F4009}"/>
          </ac:spMkLst>
        </pc:spChg>
      </pc:sldChg>
    </pc:docChg>
  </pc:docChgLst>
  <pc:docChgLst>
    <pc:chgData name="GOUTOS Dimitris" userId="S::dgoutos@intrasoft-intl.com::90e6285b-8bf0-4064-a3a7-6e33c6ffe60c" providerId="AD" clId="Web-{D27C2F10-11B3-ECDA-8C89-CCE53A757FF0}"/>
    <pc:docChg chg="modSld">
      <pc:chgData name="GOUTOS Dimitris" userId="S::dgoutos@intrasoft-intl.com::90e6285b-8bf0-4064-a3a7-6e33c6ffe60c" providerId="AD" clId="Web-{D27C2F10-11B3-ECDA-8C89-CCE53A757FF0}" dt="2020-04-24T06:52:02.365" v="3" actId="20577"/>
      <pc:docMkLst>
        <pc:docMk/>
      </pc:docMkLst>
      <pc:sldChg chg="modSp">
        <pc:chgData name="GOUTOS Dimitris" userId="S::dgoutos@intrasoft-intl.com::90e6285b-8bf0-4064-a3a7-6e33c6ffe60c" providerId="AD" clId="Web-{D27C2F10-11B3-ECDA-8C89-CCE53A757FF0}" dt="2020-04-24T06:52:02.365" v="3" actId="20577"/>
        <pc:sldMkLst>
          <pc:docMk/>
          <pc:sldMk cId="2383770325" sldId="286"/>
        </pc:sldMkLst>
        <pc:spChg chg="mod">
          <ac:chgData name="GOUTOS Dimitris" userId="S::dgoutos@intrasoft-intl.com::90e6285b-8bf0-4064-a3a7-6e33c6ffe60c" providerId="AD" clId="Web-{D27C2F10-11B3-ECDA-8C89-CCE53A757FF0}" dt="2020-04-24T06:52:02.365" v="3" actId="20577"/>
          <ac:spMkLst>
            <pc:docMk/>
            <pc:sldMk cId="2383770325" sldId="286"/>
            <ac:spMk id="5" creationId="{20649BED-E45A-4053-BF39-869C80E3DBCD}"/>
          </ac:spMkLst>
        </pc:spChg>
      </pc:sldChg>
    </pc:docChg>
  </pc:docChgLst>
  <pc:docChgLst>
    <pc:chgData name="KARYTSIOTI Kanella" userId="2254d3af-0893-4931-aa94-1703782efa3e" providerId="ADAL" clId="{769160DF-EAD1-41C1-9BB0-A9038502BFAA}"/>
    <pc:docChg chg="undo redo custSel addSld delSld modSld sldOrd">
      <pc:chgData name="KARYTSIOTI Kanella" userId="2254d3af-0893-4931-aa94-1703782efa3e" providerId="ADAL" clId="{769160DF-EAD1-41C1-9BB0-A9038502BFAA}" dt="2020-05-15T06:53:12.760" v="3733" actId="207"/>
      <pc:docMkLst>
        <pc:docMk/>
      </pc:docMkLst>
      <pc:sldChg chg="modSp">
        <pc:chgData name="KARYTSIOTI Kanella" userId="2254d3af-0893-4931-aa94-1703782efa3e" providerId="ADAL" clId="{769160DF-EAD1-41C1-9BB0-A9038502BFAA}" dt="2020-04-27T09:17:45.960" v="131" actId="20577"/>
        <pc:sldMkLst>
          <pc:docMk/>
          <pc:sldMk cId="1121371840" sldId="258"/>
        </pc:sldMkLst>
        <pc:spChg chg="mod">
          <ac:chgData name="KARYTSIOTI Kanella" userId="2254d3af-0893-4931-aa94-1703782efa3e" providerId="ADAL" clId="{769160DF-EAD1-41C1-9BB0-A9038502BFAA}" dt="2020-04-27T09:17:45.960" v="131" actId="20577"/>
          <ac:spMkLst>
            <pc:docMk/>
            <pc:sldMk cId="1121371840" sldId="258"/>
            <ac:spMk id="6" creationId="{00000000-0000-0000-0000-000000000000}"/>
          </ac:spMkLst>
        </pc:spChg>
        <pc:spChg chg="mod">
          <ac:chgData name="KARYTSIOTI Kanella" userId="2254d3af-0893-4931-aa94-1703782efa3e" providerId="ADAL" clId="{769160DF-EAD1-41C1-9BB0-A9038502BFAA}" dt="2020-04-27T09:14:04.441" v="112" actId="20577"/>
          <ac:spMkLst>
            <pc:docMk/>
            <pc:sldMk cId="1121371840" sldId="258"/>
            <ac:spMk id="7" creationId="{00000000-0000-0000-0000-000000000000}"/>
          </ac:spMkLst>
        </pc:spChg>
      </pc:sldChg>
      <pc:sldChg chg="addSp delSp modSp ord">
        <pc:chgData name="KARYTSIOTI Kanella" userId="2254d3af-0893-4931-aa94-1703782efa3e" providerId="ADAL" clId="{769160DF-EAD1-41C1-9BB0-A9038502BFAA}" dt="2020-05-01T13:28:52.490" v="1726" actId="1037"/>
        <pc:sldMkLst>
          <pc:docMk/>
          <pc:sldMk cId="3751224024" sldId="285"/>
        </pc:sldMkLst>
        <pc:spChg chg="add del mod">
          <ac:chgData name="KARYTSIOTI Kanella" userId="2254d3af-0893-4931-aa94-1703782efa3e" providerId="ADAL" clId="{769160DF-EAD1-41C1-9BB0-A9038502BFAA}" dt="2020-04-27T10:16:09.103" v="673" actId="478"/>
          <ac:spMkLst>
            <pc:docMk/>
            <pc:sldMk cId="3751224024" sldId="285"/>
            <ac:spMk id="5" creationId="{E9C76B64-56AF-42C6-8FE0-79E1BC78BF1D}"/>
          </ac:spMkLst>
        </pc:spChg>
        <pc:picChg chg="add mod">
          <ac:chgData name="KARYTSIOTI Kanella" userId="2254d3af-0893-4931-aa94-1703782efa3e" providerId="ADAL" clId="{769160DF-EAD1-41C1-9BB0-A9038502BFAA}" dt="2020-05-01T13:28:52.490" v="1726" actId="1037"/>
          <ac:picMkLst>
            <pc:docMk/>
            <pc:sldMk cId="3751224024" sldId="285"/>
            <ac:picMk id="3" creationId="{CC292F40-C062-487B-BEFB-5A4FAA81AF9A}"/>
          </ac:picMkLst>
        </pc:picChg>
        <pc:picChg chg="del">
          <ac:chgData name="KARYTSIOTI Kanella" userId="2254d3af-0893-4931-aa94-1703782efa3e" providerId="ADAL" clId="{769160DF-EAD1-41C1-9BB0-A9038502BFAA}" dt="2020-04-27T10:16:01.296" v="672" actId="478"/>
          <ac:picMkLst>
            <pc:docMk/>
            <pc:sldMk cId="3751224024" sldId="285"/>
            <ac:picMk id="6" creationId="{B82C57CC-2960-4F81-BA6C-27A7AB6F73B9}"/>
          </ac:picMkLst>
        </pc:picChg>
        <pc:picChg chg="add del mod">
          <ac:chgData name="KARYTSIOTI Kanella" userId="2254d3af-0893-4931-aa94-1703782efa3e" providerId="ADAL" clId="{769160DF-EAD1-41C1-9BB0-A9038502BFAA}" dt="2020-04-27T10:40:12.870" v="719" actId="478"/>
          <ac:picMkLst>
            <pc:docMk/>
            <pc:sldMk cId="3751224024" sldId="285"/>
            <ac:picMk id="7" creationId="{AABB016D-0D38-4CC1-91B5-6EAF5ABCD16A}"/>
          </ac:picMkLst>
        </pc:picChg>
        <pc:picChg chg="add del mod">
          <ac:chgData name="KARYTSIOTI Kanella" userId="2254d3af-0893-4931-aa94-1703782efa3e" providerId="ADAL" clId="{769160DF-EAD1-41C1-9BB0-A9038502BFAA}" dt="2020-05-01T13:28:01.285" v="1704" actId="478"/>
          <ac:picMkLst>
            <pc:docMk/>
            <pc:sldMk cId="3751224024" sldId="285"/>
            <ac:picMk id="8" creationId="{0F7CF0C8-F0D9-4E69-924A-E5B5B6269FDA}"/>
          </ac:picMkLst>
        </pc:picChg>
      </pc:sldChg>
      <pc:sldChg chg="modSp ord">
        <pc:chgData name="KARYTSIOTI Kanella" userId="2254d3af-0893-4931-aa94-1703782efa3e" providerId="ADAL" clId="{769160DF-EAD1-41C1-9BB0-A9038502BFAA}" dt="2020-05-12T11:22:38.411" v="2399" actId="6549"/>
        <pc:sldMkLst>
          <pc:docMk/>
          <pc:sldMk cId="2383770325" sldId="286"/>
        </pc:sldMkLst>
        <pc:spChg chg="mod">
          <ac:chgData name="KARYTSIOTI Kanella" userId="2254d3af-0893-4931-aa94-1703782efa3e" providerId="ADAL" clId="{769160DF-EAD1-41C1-9BB0-A9038502BFAA}" dt="2020-05-12T11:22:38.411" v="2399" actId="6549"/>
          <ac:spMkLst>
            <pc:docMk/>
            <pc:sldMk cId="2383770325" sldId="286"/>
            <ac:spMk id="5" creationId="{20649BED-E45A-4053-BF39-869C80E3DBCD}"/>
          </ac:spMkLst>
        </pc:spChg>
      </pc:sldChg>
      <pc:sldChg chg="delSp">
        <pc:chgData name="KARYTSIOTI Kanella" userId="2254d3af-0893-4931-aa94-1703782efa3e" providerId="ADAL" clId="{769160DF-EAD1-41C1-9BB0-A9038502BFAA}" dt="2020-05-12T08:03:56.293" v="1759" actId="478"/>
        <pc:sldMkLst>
          <pc:docMk/>
          <pc:sldMk cId="1601789275" sldId="287"/>
        </pc:sldMkLst>
        <pc:spChg chg="del">
          <ac:chgData name="KARYTSIOTI Kanella" userId="2254d3af-0893-4931-aa94-1703782efa3e" providerId="ADAL" clId="{769160DF-EAD1-41C1-9BB0-A9038502BFAA}" dt="2020-05-12T08:03:37.178" v="1757" actId="478"/>
          <ac:spMkLst>
            <pc:docMk/>
            <pc:sldMk cId="1601789275" sldId="287"/>
            <ac:spMk id="19" creationId="{8B4770C6-DCB7-4803-86CD-77E93D4B849F}"/>
          </ac:spMkLst>
        </pc:spChg>
        <pc:spChg chg="del">
          <ac:chgData name="KARYTSIOTI Kanella" userId="2254d3af-0893-4931-aa94-1703782efa3e" providerId="ADAL" clId="{769160DF-EAD1-41C1-9BB0-A9038502BFAA}" dt="2020-05-12T08:03:38.906" v="1758" actId="478"/>
          <ac:spMkLst>
            <pc:docMk/>
            <pc:sldMk cId="1601789275" sldId="287"/>
            <ac:spMk id="20" creationId="{EC091FF7-F74D-4FC2-A06B-6DBE9DB53007}"/>
          </ac:spMkLst>
        </pc:spChg>
        <pc:spChg chg="del">
          <ac:chgData name="KARYTSIOTI Kanella" userId="2254d3af-0893-4931-aa94-1703782efa3e" providerId="ADAL" clId="{769160DF-EAD1-41C1-9BB0-A9038502BFAA}" dt="2020-05-12T08:03:22.399" v="1755" actId="478"/>
          <ac:spMkLst>
            <pc:docMk/>
            <pc:sldMk cId="1601789275" sldId="287"/>
            <ac:spMk id="26" creationId="{C8718697-EBA6-4745-9F30-CD63F00FA5D7}"/>
          </ac:spMkLst>
        </pc:spChg>
        <pc:spChg chg="del">
          <ac:chgData name="KARYTSIOTI Kanella" userId="2254d3af-0893-4931-aa94-1703782efa3e" providerId="ADAL" clId="{769160DF-EAD1-41C1-9BB0-A9038502BFAA}" dt="2020-05-12T08:03:31.726" v="1756" actId="478"/>
          <ac:spMkLst>
            <pc:docMk/>
            <pc:sldMk cId="1601789275" sldId="287"/>
            <ac:spMk id="29" creationId="{6BE46DDE-D1CF-4A89-A0B2-0085BACF8E57}"/>
          </ac:spMkLst>
        </pc:spChg>
        <pc:spChg chg="del">
          <ac:chgData name="KARYTSIOTI Kanella" userId="2254d3af-0893-4931-aa94-1703782efa3e" providerId="ADAL" clId="{769160DF-EAD1-41C1-9BB0-A9038502BFAA}" dt="2020-05-12T08:03:56.293" v="1759" actId="478"/>
          <ac:spMkLst>
            <pc:docMk/>
            <pc:sldMk cId="1601789275" sldId="287"/>
            <ac:spMk id="36" creationId="{8076EF42-6BE6-4498-BDD6-2D6FBB288B2A}"/>
          </ac:spMkLst>
        </pc:spChg>
      </pc:sldChg>
      <pc:sldChg chg="modSp">
        <pc:chgData name="KARYTSIOTI Kanella" userId="2254d3af-0893-4931-aa94-1703782efa3e" providerId="ADAL" clId="{769160DF-EAD1-41C1-9BB0-A9038502BFAA}" dt="2020-05-12T14:26:41.904" v="3635" actId="14734"/>
        <pc:sldMkLst>
          <pc:docMk/>
          <pc:sldMk cId="1548906726" sldId="288"/>
        </pc:sldMkLst>
        <pc:spChg chg="mod">
          <ac:chgData name="KARYTSIOTI Kanella" userId="2254d3af-0893-4931-aa94-1703782efa3e" providerId="ADAL" clId="{769160DF-EAD1-41C1-9BB0-A9038502BFAA}" dt="2020-04-27T11:27:24.044" v="1394" actId="6549"/>
          <ac:spMkLst>
            <pc:docMk/>
            <pc:sldMk cId="1548906726" sldId="288"/>
            <ac:spMk id="2" creationId="{00000000-0000-0000-0000-000000000000}"/>
          </ac:spMkLst>
        </pc:spChg>
        <pc:graphicFrameChg chg="mod modGraphic">
          <ac:chgData name="KARYTSIOTI Kanella" userId="2254d3af-0893-4931-aa94-1703782efa3e" providerId="ADAL" clId="{769160DF-EAD1-41C1-9BB0-A9038502BFAA}" dt="2020-05-12T14:26:41.904" v="3635" actId="14734"/>
          <ac:graphicFrameMkLst>
            <pc:docMk/>
            <pc:sldMk cId="1548906726" sldId="288"/>
            <ac:graphicFrameMk id="10" creationId="{936BA17B-031A-4B6D-9113-6337914005C5}"/>
          </ac:graphicFrameMkLst>
        </pc:graphicFrameChg>
      </pc:sldChg>
      <pc:sldChg chg="delSp modSp">
        <pc:chgData name="KARYTSIOTI Kanella" userId="2254d3af-0893-4931-aa94-1703782efa3e" providerId="ADAL" clId="{769160DF-EAD1-41C1-9BB0-A9038502BFAA}" dt="2020-05-15T06:53:00.034" v="3731" actId="207"/>
        <pc:sldMkLst>
          <pc:docMk/>
          <pc:sldMk cId="2579849322" sldId="290"/>
        </pc:sldMkLst>
        <pc:spChg chg="mod">
          <ac:chgData name="KARYTSIOTI Kanella" userId="2254d3af-0893-4931-aa94-1703782efa3e" providerId="ADAL" clId="{769160DF-EAD1-41C1-9BB0-A9038502BFAA}" dt="2020-04-27T09:19:19.534" v="157" actId="20577"/>
          <ac:spMkLst>
            <pc:docMk/>
            <pc:sldMk cId="2579849322" sldId="290"/>
            <ac:spMk id="2" creationId="{00000000-0000-0000-0000-000000000000}"/>
          </ac:spMkLst>
        </pc:spChg>
        <pc:spChg chg="mod">
          <ac:chgData name="KARYTSIOTI Kanella" userId="2254d3af-0893-4931-aa94-1703782efa3e" providerId="ADAL" clId="{769160DF-EAD1-41C1-9BB0-A9038502BFAA}" dt="2020-05-15T06:53:00.034" v="3731" actId="207"/>
          <ac:spMkLst>
            <pc:docMk/>
            <pc:sldMk cId="2579849322" sldId="290"/>
            <ac:spMk id="20" creationId="{451A0952-B73D-438F-8248-B9A94D27EE65}"/>
          </ac:spMkLst>
        </pc:spChg>
        <pc:spChg chg="mod topLvl">
          <ac:chgData name="KARYTSIOTI Kanella" userId="2254d3af-0893-4931-aa94-1703782efa3e" providerId="ADAL" clId="{769160DF-EAD1-41C1-9BB0-A9038502BFAA}" dt="2020-05-15T06:53:00.034" v="3731" actId="207"/>
          <ac:spMkLst>
            <pc:docMk/>
            <pc:sldMk cId="2579849322" sldId="290"/>
            <ac:spMk id="22" creationId="{D37C2199-1A32-4A06-AC06-FF332E02B654}"/>
          </ac:spMkLst>
        </pc:spChg>
        <pc:spChg chg="mod">
          <ac:chgData name="KARYTSIOTI Kanella" userId="2254d3af-0893-4931-aa94-1703782efa3e" providerId="ADAL" clId="{769160DF-EAD1-41C1-9BB0-A9038502BFAA}" dt="2020-04-27T11:39:16.298" v="1637" actId="20577"/>
          <ac:spMkLst>
            <pc:docMk/>
            <pc:sldMk cId="2579849322" sldId="290"/>
            <ac:spMk id="36" creationId="{340A6AC6-6CFE-4EA7-AA94-8043E34BCE27}"/>
          </ac:spMkLst>
        </pc:spChg>
        <pc:spChg chg="mod">
          <ac:chgData name="KARYTSIOTI Kanella" userId="2254d3af-0893-4931-aa94-1703782efa3e" providerId="ADAL" clId="{769160DF-EAD1-41C1-9BB0-A9038502BFAA}" dt="2020-05-15T06:53:00.034" v="3731" actId="207"/>
          <ac:spMkLst>
            <pc:docMk/>
            <pc:sldMk cId="2579849322" sldId="290"/>
            <ac:spMk id="41" creationId="{8E84FCF6-3EB5-4417-8AE6-B8EC85580E51}"/>
          </ac:spMkLst>
        </pc:spChg>
        <pc:spChg chg="mod">
          <ac:chgData name="KARYTSIOTI Kanella" userId="2254d3af-0893-4931-aa94-1703782efa3e" providerId="ADAL" clId="{769160DF-EAD1-41C1-9BB0-A9038502BFAA}" dt="2020-05-15T06:53:00.034" v="3731" actId="207"/>
          <ac:spMkLst>
            <pc:docMk/>
            <pc:sldMk cId="2579849322" sldId="290"/>
            <ac:spMk id="42" creationId="{BC8E1FB9-8165-4624-AB37-AEE9F4706F54}"/>
          </ac:spMkLst>
        </pc:spChg>
        <pc:spChg chg="mod">
          <ac:chgData name="KARYTSIOTI Kanella" userId="2254d3af-0893-4931-aa94-1703782efa3e" providerId="ADAL" clId="{769160DF-EAD1-41C1-9BB0-A9038502BFAA}" dt="2020-05-15T06:53:00.034" v="3731" actId="207"/>
          <ac:spMkLst>
            <pc:docMk/>
            <pc:sldMk cId="2579849322" sldId="290"/>
            <ac:spMk id="43" creationId="{9836D232-B4A1-427A-8124-DA31527E5E26}"/>
          </ac:spMkLst>
        </pc:spChg>
        <pc:grpChg chg="del">
          <ac:chgData name="KARYTSIOTI Kanella" userId="2254d3af-0893-4931-aa94-1703782efa3e" providerId="ADAL" clId="{769160DF-EAD1-41C1-9BB0-A9038502BFAA}" dt="2020-04-27T11:38:58.498" v="1612" actId="165"/>
          <ac:grpSpMkLst>
            <pc:docMk/>
            <pc:sldMk cId="2579849322" sldId="290"/>
            <ac:grpSpMk id="6" creationId="{93164962-6DAF-4376-B047-35830E14A220}"/>
          </ac:grpSpMkLst>
        </pc:grpChg>
        <pc:grpChg chg="mod topLvl">
          <ac:chgData name="KARYTSIOTI Kanella" userId="2254d3af-0893-4931-aa94-1703782efa3e" providerId="ADAL" clId="{769160DF-EAD1-41C1-9BB0-A9038502BFAA}" dt="2020-05-15T06:53:00.034" v="3731" actId="207"/>
          <ac:grpSpMkLst>
            <pc:docMk/>
            <pc:sldMk cId="2579849322" sldId="290"/>
            <ac:grpSpMk id="23" creationId="{6F9E455F-7EF6-4D8B-A4B5-A9420FF95671}"/>
          </ac:grpSpMkLst>
        </pc:grpChg>
        <pc:cxnChg chg="mod">
          <ac:chgData name="KARYTSIOTI Kanella" userId="2254d3af-0893-4931-aa94-1703782efa3e" providerId="ADAL" clId="{769160DF-EAD1-41C1-9BB0-A9038502BFAA}" dt="2020-05-15T06:53:00.034" v="3731" actId="207"/>
          <ac:cxnSpMkLst>
            <pc:docMk/>
            <pc:sldMk cId="2579849322" sldId="290"/>
            <ac:cxnSpMk id="27" creationId="{CDBF0940-0BEC-427D-98F3-0B3A7CBCBC03}"/>
          </ac:cxnSpMkLst>
        </pc:cxnChg>
        <pc:cxnChg chg="mod">
          <ac:chgData name="KARYTSIOTI Kanella" userId="2254d3af-0893-4931-aa94-1703782efa3e" providerId="ADAL" clId="{769160DF-EAD1-41C1-9BB0-A9038502BFAA}" dt="2020-05-15T06:53:00.034" v="3731" actId="207"/>
          <ac:cxnSpMkLst>
            <pc:docMk/>
            <pc:sldMk cId="2579849322" sldId="290"/>
            <ac:cxnSpMk id="30" creationId="{3B5132EC-57AA-42FA-B1F3-E7DBDAAF1B27}"/>
          </ac:cxnSpMkLst>
        </pc:cxnChg>
        <pc:cxnChg chg="mod">
          <ac:chgData name="KARYTSIOTI Kanella" userId="2254d3af-0893-4931-aa94-1703782efa3e" providerId="ADAL" clId="{769160DF-EAD1-41C1-9BB0-A9038502BFAA}" dt="2020-05-15T06:53:00.034" v="3731" actId="207"/>
          <ac:cxnSpMkLst>
            <pc:docMk/>
            <pc:sldMk cId="2579849322" sldId="290"/>
            <ac:cxnSpMk id="44" creationId="{66E6BC44-45B9-4F31-B0CB-B70882DE72D1}"/>
          </ac:cxnSpMkLst>
        </pc:cxnChg>
        <pc:cxnChg chg="mod">
          <ac:chgData name="KARYTSIOTI Kanella" userId="2254d3af-0893-4931-aa94-1703782efa3e" providerId="ADAL" clId="{769160DF-EAD1-41C1-9BB0-A9038502BFAA}" dt="2020-05-15T06:53:00.034" v="3731" actId="207"/>
          <ac:cxnSpMkLst>
            <pc:docMk/>
            <pc:sldMk cId="2579849322" sldId="290"/>
            <ac:cxnSpMk id="49" creationId="{E89A15B0-4D55-4FD0-B1E3-CE35D70B976E}"/>
          </ac:cxnSpMkLst>
        </pc:cxnChg>
      </pc:sldChg>
      <pc:sldChg chg="modSp">
        <pc:chgData name="KARYTSIOTI Kanella" userId="2254d3af-0893-4931-aa94-1703782efa3e" providerId="ADAL" clId="{769160DF-EAD1-41C1-9BB0-A9038502BFAA}" dt="2020-04-27T09:37:13.545" v="541" actId="20577"/>
        <pc:sldMkLst>
          <pc:docMk/>
          <pc:sldMk cId="3539745652" sldId="291"/>
        </pc:sldMkLst>
        <pc:spChg chg="mod">
          <ac:chgData name="KARYTSIOTI Kanella" userId="2254d3af-0893-4931-aa94-1703782efa3e" providerId="ADAL" clId="{769160DF-EAD1-41C1-9BB0-A9038502BFAA}" dt="2020-04-27T09:18:08.167" v="135" actId="20577"/>
          <ac:spMkLst>
            <pc:docMk/>
            <pc:sldMk cId="3539745652" sldId="291"/>
            <ac:spMk id="2" creationId="{00000000-0000-0000-0000-000000000000}"/>
          </ac:spMkLst>
        </pc:spChg>
        <pc:spChg chg="mod">
          <ac:chgData name="KARYTSIOTI Kanella" userId="2254d3af-0893-4931-aa94-1703782efa3e" providerId="ADAL" clId="{769160DF-EAD1-41C1-9BB0-A9038502BFAA}" dt="2020-04-27T09:37:13.545" v="541" actId="20577"/>
          <ac:spMkLst>
            <pc:docMk/>
            <pc:sldMk cId="3539745652" sldId="291"/>
            <ac:spMk id="8" creationId="{F1DD9A7A-71F3-4EA8-ADE4-7DBBE47D8B3A}"/>
          </ac:spMkLst>
        </pc:spChg>
      </pc:sldChg>
      <pc:sldChg chg="modSp">
        <pc:chgData name="KARYTSIOTI Kanella" userId="2254d3af-0893-4931-aa94-1703782efa3e" providerId="ADAL" clId="{769160DF-EAD1-41C1-9BB0-A9038502BFAA}" dt="2020-05-08T10:43:42.527" v="1754" actId="20577"/>
        <pc:sldMkLst>
          <pc:docMk/>
          <pc:sldMk cId="496073181" sldId="295"/>
        </pc:sldMkLst>
        <pc:spChg chg="mod">
          <ac:chgData name="KARYTSIOTI Kanella" userId="2254d3af-0893-4931-aa94-1703782efa3e" providerId="ADAL" clId="{769160DF-EAD1-41C1-9BB0-A9038502BFAA}" dt="2020-05-08T10:43:42.527" v="1754" actId="20577"/>
          <ac:spMkLst>
            <pc:docMk/>
            <pc:sldMk cId="496073181" sldId="295"/>
            <ac:spMk id="8" creationId="{F1DD9A7A-71F3-4EA8-ADE4-7DBBE47D8B3A}"/>
          </ac:spMkLst>
        </pc:spChg>
      </pc:sldChg>
      <pc:sldChg chg="modSp">
        <pc:chgData name="KARYTSIOTI Kanella" userId="2254d3af-0893-4931-aa94-1703782efa3e" providerId="ADAL" clId="{769160DF-EAD1-41C1-9BB0-A9038502BFAA}" dt="2020-04-27T09:27:58.643" v="476" actId="123"/>
        <pc:sldMkLst>
          <pc:docMk/>
          <pc:sldMk cId="2822117056" sldId="296"/>
        </pc:sldMkLst>
        <pc:spChg chg="mod">
          <ac:chgData name="KARYTSIOTI Kanella" userId="2254d3af-0893-4931-aa94-1703782efa3e" providerId="ADAL" clId="{769160DF-EAD1-41C1-9BB0-A9038502BFAA}" dt="2020-04-27T09:18:30.131" v="139" actId="20577"/>
          <ac:spMkLst>
            <pc:docMk/>
            <pc:sldMk cId="2822117056" sldId="296"/>
            <ac:spMk id="2" creationId="{00000000-0000-0000-0000-000000000000}"/>
          </ac:spMkLst>
        </pc:spChg>
        <pc:spChg chg="mod">
          <ac:chgData name="KARYTSIOTI Kanella" userId="2254d3af-0893-4931-aa94-1703782efa3e" providerId="ADAL" clId="{769160DF-EAD1-41C1-9BB0-A9038502BFAA}" dt="2020-04-27T09:27:58.643" v="476" actId="123"/>
          <ac:spMkLst>
            <pc:docMk/>
            <pc:sldMk cId="2822117056" sldId="296"/>
            <ac:spMk id="8" creationId="{F1DD9A7A-71F3-4EA8-ADE4-7DBBE47D8B3A}"/>
          </ac:spMkLst>
        </pc:spChg>
      </pc:sldChg>
      <pc:sldChg chg="modSp">
        <pc:chgData name="KARYTSIOTI Kanella" userId="2254d3af-0893-4931-aa94-1703782efa3e" providerId="ADAL" clId="{769160DF-EAD1-41C1-9BB0-A9038502BFAA}" dt="2020-05-15T06:53:07.757" v="3732" actId="207"/>
        <pc:sldMkLst>
          <pc:docMk/>
          <pc:sldMk cId="2271520809" sldId="298"/>
        </pc:sldMkLst>
        <pc:graphicFrameChg chg="modGraphic">
          <ac:chgData name="KARYTSIOTI Kanella" userId="2254d3af-0893-4931-aa94-1703782efa3e" providerId="ADAL" clId="{769160DF-EAD1-41C1-9BB0-A9038502BFAA}" dt="2020-05-15T06:53:07.757" v="3732" actId="207"/>
          <ac:graphicFrameMkLst>
            <pc:docMk/>
            <pc:sldMk cId="2271520809" sldId="298"/>
            <ac:graphicFrameMk id="42" creationId="{333C1398-39C6-470C-8116-27BFB5C38057}"/>
          </ac:graphicFrameMkLst>
        </pc:graphicFrameChg>
      </pc:sldChg>
      <pc:sldChg chg="modSp">
        <pc:chgData name="KARYTSIOTI Kanella" userId="2254d3af-0893-4931-aa94-1703782efa3e" providerId="ADAL" clId="{769160DF-EAD1-41C1-9BB0-A9038502BFAA}" dt="2020-05-15T06:53:12.760" v="3733" actId="207"/>
        <pc:sldMkLst>
          <pc:docMk/>
          <pc:sldMk cId="665312050" sldId="299"/>
        </pc:sldMkLst>
        <pc:graphicFrameChg chg="modGraphic">
          <ac:chgData name="KARYTSIOTI Kanella" userId="2254d3af-0893-4931-aa94-1703782efa3e" providerId="ADAL" clId="{769160DF-EAD1-41C1-9BB0-A9038502BFAA}" dt="2020-05-15T06:53:12.760" v="3733" actId="207"/>
          <ac:graphicFrameMkLst>
            <pc:docMk/>
            <pc:sldMk cId="665312050" sldId="299"/>
            <ac:graphicFrameMk id="6" creationId="{CEE0CD6D-D682-4DC6-B49E-7B225E706ECA}"/>
          </ac:graphicFrameMkLst>
        </pc:graphicFrameChg>
      </pc:sldChg>
      <pc:sldChg chg="delSp modSp">
        <pc:chgData name="KARYTSIOTI Kanella" userId="2254d3af-0893-4931-aa94-1703782efa3e" providerId="ADAL" clId="{769160DF-EAD1-41C1-9BB0-A9038502BFAA}" dt="2020-04-27T11:38:05.182" v="1611" actId="1076"/>
        <pc:sldMkLst>
          <pc:docMk/>
          <pc:sldMk cId="3521351741" sldId="300"/>
        </pc:sldMkLst>
        <pc:spChg chg="mod">
          <ac:chgData name="KARYTSIOTI Kanella" userId="2254d3af-0893-4931-aa94-1703782efa3e" providerId="ADAL" clId="{769160DF-EAD1-41C1-9BB0-A9038502BFAA}" dt="2020-04-27T09:35:56.936" v="529" actId="20577"/>
          <ac:spMkLst>
            <pc:docMk/>
            <pc:sldMk cId="3521351741" sldId="300"/>
            <ac:spMk id="2" creationId="{00000000-0000-0000-0000-000000000000}"/>
          </ac:spMkLst>
        </pc:spChg>
        <pc:spChg chg="mod">
          <ac:chgData name="KARYTSIOTI Kanella" userId="2254d3af-0893-4931-aa94-1703782efa3e" providerId="ADAL" clId="{769160DF-EAD1-41C1-9BB0-A9038502BFAA}" dt="2020-04-27T11:36:57.697" v="1581" actId="1076"/>
          <ac:spMkLst>
            <pc:docMk/>
            <pc:sldMk cId="3521351741" sldId="300"/>
            <ac:spMk id="5" creationId="{54C5B6F2-360D-4FCB-A388-876711771760}"/>
          </ac:spMkLst>
        </pc:spChg>
        <pc:spChg chg="mod">
          <ac:chgData name="KARYTSIOTI Kanella" userId="2254d3af-0893-4931-aa94-1703782efa3e" providerId="ADAL" clId="{769160DF-EAD1-41C1-9BB0-A9038502BFAA}" dt="2020-04-27T11:36:35.517" v="1552" actId="14100"/>
          <ac:spMkLst>
            <pc:docMk/>
            <pc:sldMk cId="3521351741" sldId="300"/>
            <ac:spMk id="11" creationId="{72DFC227-3AFA-4215-A1DF-D840641F3359}"/>
          </ac:spMkLst>
        </pc:spChg>
        <pc:spChg chg="mod">
          <ac:chgData name="KARYTSIOTI Kanella" userId="2254d3af-0893-4931-aa94-1703782efa3e" providerId="ADAL" clId="{769160DF-EAD1-41C1-9BB0-A9038502BFAA}" dt="2020-04-27T11:36:45.430" v="1577" actId="1036"/>
          <ac:spMkLst>
            <pc:docMk/>
            <pc:sldMk cId="3521351741" sldId="300"/>
            <ac:spMk id="12" creationId="{273C8B97-F28A-4CEE-8801-39C489C055D6}"/>
          </ac:spMkLst>
        </pc:spChg>
        <pc:spChg chg="mod">
          <ac:chgData name="KARYTSIOTI Kanella" userId="2254d3af-0893-4931-aa94-1703782efa3e" providerId="ADAL" clId="{769160DF-EAD1-41C1-9BB0-A9038502BFAA}" dt="2020-04-27T11:37:27.421" v="1609" actId="1076"/>
          <ac:spMkLst>
            <pc:docMk/>
            <pc:sldMk cId="3521351741" sldId="300"/>
            <ac:spMk id="13" creationId="{AFDAC1CC-597C-4004-B3A8-75F8B74FF815}"/>
          </ac:spMkLst>
        </pc:spChg>
        <pc:spChg chg="mod">
          <ac:chgData name="KARYTSIOTI Kanella" userId="2254d3af-0893-4931-aa94-1703782efa3e" providerId="ADAL" clId="{769160DF-EAD1-41C1-9BB0-A9038502BFAA}" dt="2020-04-27T11:38:05.182" v="1611" actId="1076"/>
          <ac:spMkLst>
            <pc:docMk/>
            <pc:sldMk cId="3521351741" sldId="300"/>
            <ac:spMk id="14" creationId="{1F31B660-CCC4-4F97-A96D-4EFBC613B83A}"/>
          </ac:spMkLst>
        </pc:spChg>
        <pc:picChg chg="mod">
          <ac:chgData name="KARYTSIOTI Kanella" userId="2254d3af-0893-4931-aa94-1703782efa3e" providerId="ADAL" clId="{769160DF-EAD1-41C1-9BB0-A9038502BFAA}" dt="2020-04-27T11:37:58.391" v="1610" actId="1076"/>
          <ac:picMkLst>
            <pc:docMk/>
            <pc:sldMk cId="3521351741" sldId="300"/>
            <ac:picMk id="6" creationId="{D0F572E8-C748-4169-B15F-85A7B3433F73}"/>
          </ac:picMkLst>
        </pc:picChg>
        <pc:picChg chg="del">
          <ac:chgData name="KARYTSIOTI Kanella" userId="2254d3af-0893-4931-aa94-1703782efa3e" providerId="ADAL" clId="{769160DF-EAD1-41C1-9BB0-A9038502BFAA}" dt="2020-04-27T11:36:54.706" v="1579" actId="478"/>
          <ac:picMkLst>
            <pc:docMk/>
            <pc:sldMk cId="3521351741" sldId="300"/>
            <ac:picMk id="19" creationId="{372BDC87-BCD2-447D-B87B-7139B3F8B0E5}"/>
          </ac:picMkLst>
        </pc:picChg>
      </pc:sldChg>
      <pc:sldChg chg="del">
        <pc:chgData name="KARYTSIOTI Kanella" userId="2254d3af-0893-4931-aa94-1703782efa3e" providerId="ADAL" clId="{769160DF-EAD1-41C1-9BB0-A9038502BFAA}" dt="2020-04-27T11:25:04.919" v="1363" actId="2696"/>
        <pc:sldMkLst>
          <pc:docMk/>
          <pc:sldMk cId="1751468448" sldId="301"/>
        </pc:sldMkLst>
      </pc:sldChg>
      <pc:sldChg chg="modSp del">
        <pc:chgData name="KARYTSIOTI Kanella" userId="2254d3af-0893-4931-aa94-1703782efa3e" providerId="ADAL" clId="{769160DF-EAD1-41C1-9BB0-A9038502BFAA}" dt="2020-04-27T11:25:05.867" v="1364" actId="2696"/>
        <pc:sldMkLst>
          <pc:docMk/>
          <pc:sldMk cId="4045980665" sldId="302"/>
        </pc:sldMkLst>
        <pc:spChg chg="mod">
          <ac:chgData name="KARYTSIOTI Kanella" userId="2254d3af-0893-4931-aa94-1703782efa3e" providerId="ADAL" clId="{769160DF-EAD1-41C1-9BB0-A9038502BFAA}" dt="2020-04-27T09:18:49.952" v="149" actId="20577"/>
          <ac:spMkLst>
            <pc:docMk/>
            <pc:sldMk cId="4045980665" sldId="302"/>
            <ac:spMk id="2" creationId="{00000000-0000-0000-0000-000000000000}"/>
          </ac:spMkLst>
        </pc:spChg>
      </pc:sldChg>
      <pc:sldChg chg="modSp">
        <pc:chgData name="KARYTSIOTI Kanella" userId="2254d3af-0893-4931-aa94-1703782efa3e" providerId="ADAL" clId="{769160DF-EAD1-41C1-9BB0-A9038502BFAA}" dt="2020-04-27T09:19:31.662" v="164" actId="20577"/>
        <pc:sldMkLst>
          <pc:docMk/>
          <pc:sldMk cId="3138447044" sldId="303"/>
        </pc:sldMkLst>
        <pc:spChg chg="mod">
          <ac:chgData name="KARYTSIOTI Kanella" userId="2254d3af-0893-4931-aa94-1703782efa3e" providerId="ADAL" clId="{769160DF-EAD1-41C1-9BB0-A9038502BFAA}" dt="2020-04-27T09:19:31.662" v="164" actId="20577"/>
          <ac:spMkLst>
            <pc:docMk/>
            <pc:sldMk cId="3138447044" sldId="303"/>
            <ac:spMk id="2" creationId="{00000000-0000-0000-0000-000000000000}"/>
          </ac:spMkLst>
        </pc:spChg>
      </pc:sldChg>
      <pc:sldChg chg="addSp delSp modSp add del">
        <pc:chgData name="KARYTSIOTI Kanella" userId="2254d3af-0893-4931-aa94-1703782efa3e" providerId="ADAL" clId="{769160DF-EAD1-41C1-9BB0-A9038502BFAA}" dt="2020-05-15T06:47:45.409" v="3636" actId="2696"/>
        <pc:sldMkLst>
          <pc:docMk/>
          <pc:sldMk cId="2868305734" sldId="305"/>
        </pc:sldMkLst>
        <pc:spChg chg="del">
          <ac:chgData name="KARYTSIOTI Kanella" userId="2254d3af-0893-4931-aa94-1703782efa3e" providerId="ADAL" clId="{769160DF-EAD1-41C1-9BB0-A9038502BFAA}" dt="2020-04-27T10:41:28.071" v="753" actId="478"/>
          <ac:spMkLst>
            <pc:docMk/>
            <pc:sldMk cId="2868305734" sldId="305"/>
            <ac:spMk id="2" creationId="{958BDE49-BF61-40AE-A03F-DEFC0126D61A}"/>
          </ac:spMkLst>
        </pc:spChg>
        <pc:spChg chg="mod">
          <ac:chgData name="KARYTSIOTI Kanella" userId="2254d3af-0893-4931-aa94-1703782efa3e" providerId="ADAL" clId="{769160DF-EAD1-41C1-9BB0-A9038502BFAA}" dt="2020-04-27T11:15:36.779" v="1204" actId="1076"/>
          <ac:spMkLst>
            <pc:docMk/>
            <pc:sldMk cId="2868305734" sldId="305"/>
            <ac:spMk id="3" creationId="{80B4DFFD-9292-44AC-A533-9C78213B2075}"/>
          </ac:spMkLst>
        </pc:spChg>
        <pc:spChg chg="mod">
          <ac:chgData name="KARYTSIOTI Kanella" userId="2254d3af-0893-4931-aa94-1703782efa3e" providerId="ADAL" clId="{769160DF-EAD1-41C1-9BB0-A9038502BFAA}" dt="2020-04-27T11:17:13.887" v="1218" actId="1076"/>
          <ac:spMkLst>
            <pc:docMk/>
            <pc:sldMk cId="2868305734" sldId="305"/>
            <ac:spMk id="4" creationId="{16BF23D6-06D3-45DB-ABD0-CD75D7A3D5E7}"/>
          </ac:spMkLst>
        </pc:spChg>
        <pc:spChg chg="add del">
          <ac:chgData name="KARYTSIOTI Kanella" userId="2254d3af-0893-4931-aa94-1703782efa3e" providerId="ADAL" clId="{769160DF-EAD1-41C1-9BB0-A9038502BFAA}" dt="2020-04-27T10:27:54.638" v="715"/>
          <ac:spMkLst>
            <pc:docMk/>
            <pc:sldMk cId="2868305734" sldId="305"/>
            <ac:spMk id="5" creationId="{D5E4B70B-E198-4856-873E-90B47D03EE1A}"/>
          </ac:spMkLst>
        </pc:spChg>
        <pc:spChg chg="add mod">
          <ac:chgData name="KARYTSIOTI Kanella" userId="2254d3af-0893-4931-aa94-1703782efa3e" providerId="ADAL" clId="{769160DF-EAD1-41C1-9BB0-A9038502BFAA}" dt="2020-04-27T11:25:45.830" v="1366" actId="1076"/>
          <ac:spMkLst>
            <pc:docMk/>
            <pc:sldMk cId="2868305734" sldId="305"/>
            <ac:spMk id="6" creationId="{96DB0871-1797-4D1E-9389-F1AB8B04D743}"/>
          </ac:spMkLst>
        </pc:spChg>
        <pc:spChg chg="add mod">
          <ac:chgData name="KARYTSIOTI Kanella" userId="2254d3af-0893-4931-aa94-1703782efa3e" providerId="ADAL" clId="{769160DF-EAD1-41C1-9BB0-A9038502BFAA}" dt="2020-04-27T11:25:45.830" v="1366" actId="1076"/>
          <ac:spMkLst>
            <pc:docMk/>
            <pc:sldMk cId="2868305734" sldId="305"/>
            <ac:spMk id="7" creationId="{7487093A-4A31-49F7-A500-887494842FFC}"/>
          </ac:spMkLst>
        </pc:spChg>
        <pc:spChg chg="add mod">
          <ac:chgData name="KARYTSIOTI Kanella" userId="2254d3af-0893-4931-aa94-1703782efa3e" providerId="ADAL" clId="{769160DF-EAD1-41C1-9BB0-A9038502BFAA}" dt="2020-04-27T11:25:45.830" v="1366" actId="1076"/>
          <ac:spMkLst>
            <pc:docMk/>
            <pc:sldMk cId="2868305734" sldId="305"/>
            <ac:spMk id="8" creationId="{643ACFA2-0391-43C0-B679-1ABB514C6D07}"/>
          </ac:spMkLst>
        </pc:spChg>
        <pc:spChg chg="add mod">
          <ac:chgData name="KARYTSIOTI Kanella" userId="2254d3af-0893-4931-aa94-1703782efa3e" providerId="ADAL" clId="{769160DF-EAD1-41C1-9BB0-A9038502BFAA}" dt="2020-04-27T11:22:16.096" v="1281" actId="14100"/>
          <ac:spMkLst>
            <pc:docMk/>
            <pc:sldMk cId="2868305734" sldId="305"/>
            <ac:spMk id="13" creationId="{B970F8A6-7997-4EF8-B936-DDC5998CCF83}"/>
          </ac:spMkLst>
        </pc:spChg>
        <pc:spChg chg="add mod">
          <ac:chgData name="KARYTSIOTI Kanella" userId="2254d3af-0893-4931-aa94-1703782efa3e" providerId="ADAL" clId="{769160DF-EAD1-41C1-9BB0-A9038502BFAA}" dt="2020-04-27T11:22:13.247" v="1280" actId="14100"/>
          <ac:spMkLst>
            <pc:docMk/>
            <pc:sldMk cId="2868305734" sldId="305"/>
            <ac:spMk id="14" creationId="{2F00AB92-73CC-4292-A888-B94715BF1D79}"/>
          </ac:spMkLst>
        </pc:spChg>
        <pc:spChg chg="add mod">
          <ac:chgData name="KARYTSIOTI Kanella" userId="2254d3af-0893-4931-aa94-1703782efa3e" providerId="ADAL" clId="{769160DF-EAD1-41C1-9BB0-A9038502BFAA}" dt="2020-04-27T11:20:20.010" v="1250" actId="1076"/>
          <ac:spMkLst>
            <pc:docMk/>
            <pc:sldMk cId="2868305734" sldId="305"/>
            <ac:spMk id="15" creationId="{92C3CCFA-D52F-45B5-8151-39904F1B07DA}"/>
          </ac:spMkLst>
        </pc:spChg>
        <pc:spChg chg="add mod">
          <ac:chgData name="KARYTSIOTI Kanella" userId="2254d3af-0893-4931-aa94-1703782efa3e" providerId="ADAL" clId="{769160DF-EAD1-41C1-9BB0-A9038502BFAA}" dt="2020-04-27T11:20:20.010" v="1250" actId="1076"/>
          <ac:spMkLst>
            <pc:docMk/>
            <pc:sldMk cId="2868305734" sldId="305"/>
            <ac:spMk id="16" creationId="{2514294E-4B2D-493C-BFAC-D90CF797E641}"/>
          </ac:spMkLst>
        </pc:spChg>
        <pc:spChg chg="add mod">
          <ac:chgData name="KARYTSIOTI Kanella" userId="2254d3af-0893-4931-aa94-1703782efa3e" providerId="ADAL" clId="{769160DF-EAD1-41C1-9BB0-A9038502BFAA}" dt="2020-04-27T11:20:01.713" v="1248" actId="1076"/>
          <ac:spMkLst>
            <pc:docMk/>
            <pc:sldMk cId="2868305734" sldId="305"/>
            <ac:spMk id="19" creationId="{996C3D2D-6C13-41BB-A7DF-6BDE89092F9C}"/>
          </ac:spMkLst>
        </pc:spChg>
        <pc:spChg chg="add mod">
          <ac:chgData name="KARYTSIOTI Kanella" userId="2254d3af-0893-4931-aa94-1703782efa3e" providerId="ADAL" clId="{769160DF-EAD1-41C1-9BB0-A9038502BFAA}" dt="2020-04-27T11:19:54.772" v="1247" actId="1038"/>
          <ac:spMkLst>
            <pc:docMk/>
            <pc:sldMk cId="2868305734" sldId="305"/>
            <ac:spMk id="24" creationId="{3F87EC55-FDA4-400D-9D12-ECEB6D7931C8}"/>
          </ac:spMkLst>
        </pc:spChg>
        <pc:spChg chg="add mod">
          <ac:chgData name="KARYTSIOTI Kanella" userId="2254d3af-0893-4931-aa94-1703782efa3e" providerId="ADAL" clId="{769160DF-EAD1-41C1-9BB0-A9038502BFAA}" dt="2020-04-27T11:19:54.772" v="1247" actId="1038"/>
          <ac:spMkLst>
            <pc:docMk/>
            <pc:sldMk cId="2868305734" sldId="305"/>
            <ac:spMk id="25" creationId="{B2A1B43C-194E-4F27-A379-6A1F13F6BD6E}"/>
          </ac:spMkLst>
        </pc:spChg>
        <pc:spChg chg="add mod">
          <ac:chgData name="KARYTSIOTI Kanella" userId="2254d3af-0893-4931-aa94-1703782efa3e" providerId="ADAL" clId="{769160DF-EAD1-41C1-9BB0-A9038502BFAA}" dt="2020-04-27T11:25:45.830" v="1366" actId="1076"/>
          <ac:spMkLst>
            <pc:docMk/>
            <pc:sldMk cId="2868305734" sldId="305"/>
            <ac:spMk id="28" creationId="{BB780D39-7380-40F3-9F81-F07C803B62AE}"/>
          </ac:spMkLst>
        </pc:spChg>
        <pc:spChg chg="add mod">
          <ac:chgData name="KARYTSIOTI Kanella" userId="2254d3af-0893-4931-aa94-1703782efa3e" providerId="ADAL" clId="{769160DF-EAD1-41C1-9BB0-A9038502BFAA}" dt="2020-04-27T11:25:45.830" v="1366" actId="1076"/>
          <ac:spMkLst>
            <pc:docMk/>
            <pc:sldMk cId="2868305734" sldId="305"/>
            <ac:spMk id="29" creationId="{4026AA79-F42B-4438-BB96-9AF91104F155}"/>
          </ac:spMkLst>
        </pc:spChg>
        <pc:spChg chg="add mod">
          <ac:chgData name="KARYTSIOTI Kanella" userId="2254d3af-0893-4931-aa94-1703782efa3e" providerId="ADAL" clId="{769160DF-EAD1-41C1-9BB0-A9038502BFAA}" dt="2020-04-27T11:26:45.769" v="1390" actId="1038"/>
          <ac:spMkLst>
            <pc:docMk/>
            <pc:sldMk cId="2868305734" sldId="305"/>
            <ac:spMk id="32" creationId="{4EC2D420-34FD-4D67-A484-211D6F47FF9C}"/>
          </ac:spMkLst>
        </pc:spChg>
        <pc:spChg chg="add mod">
          <ac:chgData name="KARYTSIOTI Kanella" userId="2254d3af-0893-4931-aa94-1703782efa3e" providerId="ADAL" clId="{769160DF-EAD1-41C1-9BB0-A9038502BFAA}" dt="2020-04-27T11:26:29.537" v="1372" actId="14100"/>
          <ac:spMkLst>
            <pc:docMk/>
            <pc:sldMk cId="2868305734" sldId="305"/>
            <ac:spMk id="34" creationId="{EEAF6D01-EC6E-439B-A408-5AC96C371775}"/>
          </ac:spMkLst>
        </pc:spChg>
        <pc:spChg chg="add mod">
          <ac:chgData name="KARYTSIOTI Kanella" userId="2254d3af-0893-4931-aa94-1703782efa3e" providerId="ADAL" clId="{769160DF-EAD1-41C1-9BB0-A9038502BFAA}" dt="2020-04-27T11:19:54.772" v="1247" actId="1038"/>
          <ac:spMkLst>
            <pc:docMk/>
            <pc:sldMk cId="2868305734" sldId="305"/>
            <ac:spMk id="35" creationId="{93CC94D6-AF90-4CC1-918B-10C6A89E3F5F}"/>
          </ac:spMkLst>
        </pc:spChg>
        <pc:spChg chg="add del mod">
          <ac:chgData name="KARYTSIOTI Kanella" userId="2254d3af-0893-4931-aa94-1703782efa3e" providerId="ADAL" clId="{769160DF-EAD1-41C1-9BB0-A9038502BFAA}" dt="2020-05-12T11:36:17.575" v="2600" actId="478"/>
          <ac:spMkLst>
            <pc:docMk/>
            <pc:sldMk cId="2868305734" sldId="305"/>
            <ac:spMk id="38" creationId="{5655A4FE-7334-4BBC-910B-18E1F00349A8}"/>
          </ac:spMkLst>
        </pc:spChg>
        <pc:spChg chg="add del mod">
          <ac:chgData name="KARYTSIOTI Kanella" userId="2254d3af-0893-4931-aa94-1703782efa3e" providerId="ADAL" clId="{769160DF-EAD1-41C1-9BB0-A9038502BFAA}" dt="2020-04-27T11:22:38.491" v="1283" actId="11529"/>
          <ac:spMkLst>
            <pc:docMk/>
            <pc:sldMk cId="2868305734" sldId="305"/>
            <ac:spMk id="49" creationId="{0CC0D7F5-BDC5-49E8-9E7C-89AE7EEB87DA}"/>
          </ac:spMkLst>
        </pc:spChg>
        <pc:spChg chg="add mod">
          <ac:chgData name="KARYTSIOTI Kanella" userId="2254d3af-0893-4931-aa94-1703782efa3e" providerId="ADAL" clId="{769160DF-EAD1-41C1-9BB0-A9038502BFAA}" dt="2020-04-27T11:25:45.830" v="1366" actId="1076"/>
          <ac:spMkLst>
            <pc:docMk/>
            <pc:sldMk cId="2868305734" sldId="305"/>
            <ac:spMk id="50" creationId="{CABC8DAC-3732-4F7D-961B-650AF80C18D2}"/>
          </ac:spMkLst>
        </pc:spChg>
        <pc:spChg chg="add mod">
          <ac:chgData name="KARYTSIOTI Kanella" userId="2254d3af-0893-4931-aa94-1703782efa3e" providerId="ADAL" clId="{769160DF-EAD1-41C1-9BB0-A9038502BFAA}" dt="2020-04-27T11:24:26.846" v="1359" actId="688"/>
          <ac:spMkLst>
            <pc:docMk/>
            <pc:sldMk cId="2868305734" sldId="305"/>
            <ac:spMk id="51" creationId="{7152F0FA-C238-4CFE-A039-44BB6C3E07CA}"/>
          </ac:spMkLst>
        </pc:spChg>
        <pc:spChg chg="add mod">
          <ac:chgData name="KARYTSIOTI Kanella" userId="2254d3af-0893-4931-aa94-1703782efa3e" providerId="ADAL" clId="{769160DF-EAD1-41C1-9BB0-A9038502BFAA}" dt="2020-04-27T11:24:28.547" v="1362" actId="14100"/>
          <ac:spMkLst>
            <pc:docMk/>
            <pc:sldMk cId="2868305734" sldId="305"/>
            <ac:spMk id="52" creationId="{25DCCED1-7053-49AF-ADBB-9E4819E1CE8B}"/>
          </ac:spMkLst>
        </pc:spChg>
        <pc:picChg chg="add del mod">
          <ac:chgData name="KARYTSIOTI Kanella" userId="2254d3af-0893-4931-aa94-1703782efa3e" providerId="ADAL" clId="{769160DF-EAD1-41C1-9BB0-A9038502BFAA}" dt="2020-04-27T10:58:21.303" v="1011" actId="478"/>
          <ac:picMkLst>
            <pc:docMk/>
            <pc:sldMk cId="2868305734" sldId="305"/>
            <ac:picMk id="9" creationId="{EC7620BD-5FC2-47BC-B918-84E413FB7879}"/>
          </ac:picMkLst>
        </pc:picChg>
        <pc:picChg chg="add del mod">
          <ac:chgData name="KARYTSIOTI Kanella" userId="2254d3af-0893-4931-aa94-1703782efa3e" providerId="ADAL" clId="{769160DF-EAD1-41C1-9BB0-A9038502BFAA}" dt="2020-04-27T10:58:21.303" v="1011" actId="478"/>
          <ac:picMkLst>
            <pc:docMk/>
            <pc:sldMk cId="2868305734" sldId="305"/>
            <ac:picMk id="10" creationId="{4A296D4B-76E9-44C8-B3DE-B17C7197CC97}"/>
          </ac:picMkLst>
        </pc:picChg>
        <pc:picChg chg="add del mod">
          <ac:chgData name="KARYTSIOTI Kanella" userId="2254d3af-0893-4931-aa94-1703782efa3e" providerId="ADAL" clId="{769160DF-EAD1-41C1-9BB0-A9038502BFAA}" dt="2020-04-27T10:58:21.303" v="1011" actId="478"/>
          <ac:picMkLst>
            <pc:docMk/>
            <pc:sldMk cId="2868305734" sldId="305"/>
            <ac:picMk id="11" creationId="{90C55431-10B8-4D80-94E6-6A16D11D4112}"/>
          </ac:picMkLst>
        </pc:picChg>
        <pc:picChg chg="add mod">
          <ac:chgData name="KARYTSIOTI Kanella" userId="2254d3af-0893-4931-aa94-1703782efa3e" providerId="ADAL" clId="{769160DF-EAD1-41C1-9BB0-A9038502BFAA}" dt="2020-04-27T11:25:45.830" v="1366" actId="1076"/>
          <ac:picMkLst>
            <pc:docMk/>
            <pc:sldMk cId="2868305734" sldId="305"/>
            <ac:picMk id="12" creationId="{E56F5B56-19EB-4CAE-A16F-B66E2B71E20A}"/>
          </ac:picMkLst>
        </pc:picChg>
        <pc:picChg chg="add mod">
          <ac:chgData name="KARYTSIOTI Kanella" userId="2254d3af-0893-4931-aa94-1703782efa3e" providerId="ADAL" clId="{769160DF-EAD1-41C1-9BB0-A9038502BFAA}" dt="2020-04-27T11:21:32.246" v="1274" actId="14100"/>
          <ac:picMkLst>
            <pc:docMk/>
            <pc:sldMk cId="2868305734" sldId="305"/>
            <ac:picMk id="17" creationId="{440625DF-B64D-4EFD-BA16-8E32C4049D1D}"/>
          </ac:picMkLst>
        </pc:picChg>
        <pc:picChg chg="add mod">
          <ac:chgData name="KARYTSIOTI Kanella" userId="2254d3af-0893-4931-aa94-1703782efa3e" providerId="ADAL" clId="{769160DF-EAD1-41C1-9BB0-A9038502BFAA}" dt="2020-04-27T11:20:20.010" v="1250" actId="1076"/>
          <ac:picMkLst>
            <pc:docMk/>
            <pc:sldMk cId="2868305734" sldId="305"/>
            <ac:picMk id="18" creationId="{4BFC72D7-50E1-47BE-B643-6790131CCFC2}"/>
          </ac:picMkLst>
        </pc:picChg>
        <pc:picChg chg="add mod">
          <ac:chgData name="KARYTSIOTI Kanella" userId="2254d3af-0893-4931-aa94-1703782efa3e" providerId="ADAL" clId="{769160DF-EAD1-41C1-9BB0-A9038502BFAA}" dt="2020-04-27T11:20:01.713" v="1248" actId="1076"/>
          <ac:picMkLst>
            <pc:docMk/>
            <pc:sldMk cId="2868305734" sldId="305"/>
            <ac:picMk id="20" creationId="{757C9575-DB05-4089-BB39-9DC683FD29AC}"/>
          </ac:picMkLst>
        </pc:picChg>
        <pc:picChg chg="add del mod">
          <ac:chgData name="KARYTSIOTI Kanella" userId="2254d3af-0893-4931-aa94-1703782efa3e" providerId="ADAL" clId="{769160DF-EAD1-41C1-9BB0-A9038502BFAA}" dt="2020-04-27T10:45:32.550" v="842" actId="478"/>
          <ac:picMkLst>
            <pc:docMk/>
            <pc:sldMk cId="2868305734" sldId="305"/>
            <ac:picMk id="21" creationId="{C03D0F2B-F001-4C11-8AC2-821498CAB202}"/>
          </ac:picMkLst>
        </pc:picChg>
        <pc:picChg chg="add mod">
          <ac:chgData name="KARYTSIOTI Kanella" userId="2254d3af-0893-4931-aa94-1703782efa3e" providerId="ADAL" clId="{769160DF-EAD1-41C1-9BB0-A9038502BFAA}" dt="2020-04-27T11:20:01.713" v="1248" actId="1076"/>
          <ac:picMkLst>
            <pc:docMk/>
            <pc:sldMk cId="2868305734" sldId="305"/>
            <ac:picMk id="22" creationId="{647BDBFB-2ACA-4702-B53A-BDF89ADC7ABC}"/>
          </ac:picMkLst>
        </pc:picChg>
        <pc:picChg chg="add mod">
          <ac:chgData name="KARYTSIOTI Kanella" userId="2254d3af-0893-4931-aa94-1703782efa3e" providerId="ADAL" clId="{769160DF-EAD1-41C1-9BB0-A9038502BFAA}" dt="2020-04-27T11:20:01.713" v="1248" actId="1076"/>
          <ac:picMkLst>
            <pc:docMk/>
            <pc:sldMk cId="2868305734" sldId="305"/>
            <ac:picMk id="23" creationId="{A3C1BD68-A10E-4636-A88B-EB7D1F436AFD}"/>
          </ac:picMkLst>
        </pc:picChg>
        <pc:picChg chg="add mod">
          <ac:chgData name="KARYTSIOTI Kanella" userId="2254d3af-0893-4931-aa94-1703782efa3e" providerId="ADAL" clId="{769160DF-EAD1-41C1-9BB0-A9038502BFAA}" dt="2020-04-27T11:19:54.772" v="1247" actId="1038"/>
          <ac:picMkLst>
            <pc:docMk/>
            <pc:sldMk cId="2868305734" sldId="305"/>
            <ac:picMk id="26" creationId="{B3984A6E-CF84-4079-AEC6-075C165C3165}"/>
          </ac:picMkLst>
        </pc:picChg>
        <pc:picChg chg="add mod">
          <ac:chgData name="KARYTSIOTI Kanella" userId="2254d3af-0893-4931-aa94-1703782efa3e" providerId="ADAL" clId="{769160DF-EAD1-41C1-9BB0-A9038502BFAA}" dt="2020-04-27T11:19:54.772" v="1247" actId="1038"/>
          <ac:picMkLst>
            <pc:docMk/>
            <pc:sldMk cId="2868305734" sldId="305"/>
            <ac:picMk id="27" creationId="{CA91B24E-1DF3-4FB0-BC90-EA78C378C9EB}"/>
          </ac:picMkLst>
        </pc:picChg>
        <pc:picChg chg="add mod">
          <ac:chgData name="KARYTSIOTI Kanella" userId="2254d3af-0893-4931-aa94-1703782efa3e" providerId="ADAL" clId="{769160DF-EAD1-41C1-9BB0-A9038502BFAA}" dt="2020-04-27T11:25:45.830" v="1366" actId="1076"/>
          <ac:picMkLst>
            <pc:docMk/>
            <pc:sldMk cId="2868305734" sldId="305"/>
            <ac:picMk id="30" creationId="{1CF04F47-2552-4907-A764-359CC77908AA}"/>
          </ac:picMkLst>
        </pc:picChg>
        <pc:picChg chg="add mod">
          <ac:chgData name="KARYTSIOTI Kanella" userId="2254d3af-0893-4931-aa94-1703782efa3e" providerId="ADAL" clId="{769160DF-EAD1-41C1-9BB0-A9038502BFAA}" dt="2020-04-27T11:25:45.830" v="1366" actId="1076"/>
          <ac:picMkLst>
            <pc:docMk/>
            <pc:sldMk cId="2868305734" sldId="305"/>
            <ac:picMk id="31" creationId="{890D2BD4-3F2D-4295-87DF-C04EEA7B8810}"/>
          </ac:picMkLst>
        </pc:picChg>
        <pc:picChg chg="add mod modCrop">
          <ac:chgData name="KARYTSIOTI Kanella" userId="2254d3af-0893-4931-aa94-1703782efa3e" providerId="ADAL" clId="{769160DF-EAD1-41C1-9BB0-A9038502BFAA}" dt="2020-04-27T11:26:45.769" v="1390" actId="1038"/>
          <ac:picMkLst>
            <pc:docMk/>
            <pc:sldMk cId="2868305734" sldId="305"/>
            <ac:picMk id="33" creationId="{F28EC280-BC9A-4682-BEE6-9072A406911E}"/>
          </ac:picMkLst>
        </pc:picChg>
        <pc:picChg chg="add del mod">
          <ac:chgData name="KARYTSIOTI Kanella" userId="2254d3af-0893-4931-aa94-1703782efa3e" providerId="ADAL" clId="{769160DF-EAD1-41C1-9BB0-A9038502BFAA}" dt="2020-04-27T11:14:20.111" v="1197" actId="478"/>
          <ac:picMkLst>
            <pc:docMk/>
            <pc:sldMk cId="2868305734" sldId="305"/>
            <ac:picMk id="36" creationId="{77CD4D36-BC8F-46CC-A8AD-4A0E7BD77C6E}"/>
          </ac:picMkLst>
        </pc:picChg>
        <pc:picChg chg="add del mod">
          <ac:chgData name="KARYTSIOTI Kanella" userId="2254d3af-0893-4931-aa94-1703782efa3e" providerId="ADAL" clId="{769160DF-EAD1-41C1-9BB0-A9038502BFAA}" dt="2020-04-27T11:20:58.301" v="1253" actId="478"/>
          <ac:picMkLst>
            <pc:docMk/>
            <pc:sldMk cId="2868305734" sldId="305"/>
            <ac:picMk id="37" creationId="{7DEFD6C4-F5A4-44A7-8BF0-66BA2DD53ADF}"/>
          </ac:picMkLst>
        </pc:picChg>
        <pc:picChg chg="add del mod">
          <ac:chgData name="KARYTSIOTI Kanella" userId="2254d3af-0893-4931-aa94-1703782efa3e" providerId="ADAL" clId="{769160DF-EAD1-41C1-9BB0-A9038502BFAA}" dt="2020-04-27T10:58:16.561" v="1010" actId="478"/>
          <ac:picMkLst>
            <pc:docMk/>
            <pc:sldMk cId="2868305734" sldId="305"/>
            <ac:picMk id="38" creationId="{C727CEB9-73F6-4DDA-9C5D-C49EE1358EF9}"/>
          </ac:picMkLst>
        </pc:picChg>
        <pc:picChg chg="add del mod">
          <ac:chgData name="KARYTSIOTI Kanella" userId="2254d3af-0893-4931-aa94-1703782efa3e" providerId="ADAL" clId="{769160DF-EAD1-41C1-9BB0-A9038502BFAA}" dt="2020-04-27T10:58:16.561" v="1010" actId="478"/>
          <ac:picMkLst>
            <pc:docMk/>
            <pc:sldMk cId="2868305734" sldId="305"/>
            <ac:picMk id="39" creationId="{9F215CDC-815B-4BC0-BD66-46D90A26CBC1}"/>
          </ac:picMkLst>
        </pc:picChg>
        <pc:picChg chg="add del mod">
          <ac:chgData name="KARYTSIOTI Kanella" userId="2254d3af-0893-4931-aa94-1703782efa3e" providerId="ADAL" clId="{769160DF-EAD1-41C1-9BB0-A9038502BFAA}" dt="2020-04-27T10:58:16.561" v="1010" actId="478"/>
          <ac:picMkLst>
            <pc:docMk/>
            <pc:sldMk cId="2868305734" sldId="305"/>
            <ac:picMk id="40" creationId="{33AE6017-1729-4CFA-9589-6C8E9A29D16E}"/>
          </ac:picMkLst>
        </pc:picChg>
        <pc:picChg chg="add del mod">
          <ac:chgData name="KARYTSIOTI Kanella" userId="2254d3af-0893-4931-aa94-1703782efa3e" providerId="ADAL" clId="{769160DF-EAD1-41C1-9BB0-A9038502BFAA}" dt="2020-04-27T11:21:50.866" v="1275" actId="478"/>
          <ac:picMkLst>
            <pc:docMk/>
            <pc:sldMk cId="2868305734" sldId="305"/>
            <ac:picMk id="41" creationId="{C5011AF9-BF54-4B94-BF96-45DA3DB66F6D}"/>
          </ac:picMkLst>
        </pc:picChg>
        <pc:picChg chg="add del mod">
          <ac:chgData name="KARYTSIOTI Kanella" userId="2254d3af-0893-4931-aa94-1703782efa3e" providerId="ADAL" clId="{769160DF-EAD1-41C1-9BB0-A9038502BFAA}" dt="2020-04-27T11:21:50.866" v="1275" actId="478"/>
          <ac:picMkLst>
            <pc:docMk/>
            <pc:sldMk cId="2868305734" sldId="305"/>
            <ac:picMk id="42" creationId="{BD077256-D871-44DD-8478-9F394407B18F}"/>
          </ac:picMkLst>
        </pc:picChg>
        <pc:picChg chg="add del mod">
          <ac:chgData name="KARYTSIOTI Kanella" userId="2254d3af-0893-4931-aa94-1703782efa3e" providerId="ADAL" clId="{769160DF-EAD1-41C1-9BB0-A9038502BFAA}" dt="2020-04-27T11:21:50.866" v="1275" actId="478"/>
          <ac:picMkLst>
            <pc:docMk/>
            <pc:sldMk cId="2868305734" sldId="305"/>
            <ac:picMk id="43" creationId="{1305F94D-AF23-4173-9BED-FF229C742284}"/>
          </ac:picMkLst>
        </pc:picChg>
        <pc:picChg chg="add mod">
          <ac:chgData name="KARYTSIOTI Kanella" userId="2254d3af-0893-4931-aa94-1703782efa3e" providerId="ADAL" clId="{769160DF-EAD1-41C1-9BB0-A9038502BFAA}" dt="2020-04-27T11:26:52.466" v="1391" actId="1076"/>
          <ac:picMkLst>
            <pc:docMk/>
            <pc:sldMk cId="2868305734" sldId="305"/>
            <ac:picMk id="44" creationId="{13724929-977A-47E3-AE88-3C53D078EA89}"/>
          </ac:picMkLst>
        </pc:picChg>
        <pc:picChg chg="add mod">
          <ac:chgData name="KARYTSIOTI Kanella" userId="2254d3af-0893-4931-aa94-1703782efa3e" providerId="ADAL" clId="{769160DF-EAD1-41C1-9BB0-A9038502BFAA}" dt="2020-04-27T11:21:04.027" v="1255" actId="1076"/>
          <ac:picMkLst>
            <pc:docMk/>
            <pc:sldMk cId="2868305734" sldId="305"/>
            <ac:picMk id="45" creationId="{77D56DA8-731A-4F62-B66F-5FAB62771B61}"/>
          </ac:picMkLst>
        </pc:picChg>
        <pc:picChg chg="add mod">
          <ac:chgData name="KARYTSIOTI Kanella" userId="2254d3af-0893-4931-aa94-1703782efa3e" providerId="ADAL" clId="{769160DF-EAD1-41C1-9BB0-A9038502BFAA}" dt="2020-04-27T11:25:45.830" v="1366" actId="1076"/>
          <ac:picMkLst>
            <pc:docMk/>
            <pc:sldMk cId="2868305734" sldId="305"/>
            <ac:picMk id="46" creationId="{4D2FF1C6-3782-4756-BE71-6C7CB0DA79CA}"/>
          </ac:picMkLst>
        </pc:picChg>
        <pc:picChg chg="add mod">
          <ac:chgData name="KARYTSIOTI Kanella" userId="2254d3af-0893-4931-aa94-1703782efa3e" providerId="ADAL" clId="{769160DF-EAD1-41C1-9BB0-A9038502BFAA}" dt="2020-04-27T11:25:45.830" v="1366" actId="1076"/>
          <ac:picMkLst>
            <pc:docMk/>
            <pc:sldMk cId="2868305734" sldId="305"/>
            <ac:picMk id="47" creationId="{5B4DDFCE-EC67-4FD2-9E1C-3EE9E793253C}"/>
          </ac:picMkLst>
        </pc:picChg>
        <pc:picChg chg="add mod">
          <ac:chgData name="KARYTSIOTI Kanella" userId="2254d3af-0893-4931-aa94-1703782efa3e" providerId="ADAL" clId="{769160DF-EAD1-41C1-9BB0-A9038502BFAA}" dt="2020-04-27T11:25:45.830" v="1366" actId="1076"/>
          <ac:picMkLst>
            <pc:docMk/>
            <pc:sldMk cId="2868305734" sldId="305"/>
            <ac:picMk id="48" creationId="{CC516AA2-4E64-48E6-BEF7-2D779A8969A0}"/>
          </ac:picMkLst>
        </pc:picChg>
      </pc:sldChg>
      <pc:sldChg chg="add del">
        <pc:chgData name="KARYTSIOTI Kanella" userId="2254d3af-0893-4931-aa94-1703782efa3e" providerId="ADAL" clId="{769160DF-EAD1-41C1-9BB0-A9038502BFAA}" dt="2020-04-27T11:35:00.592" v="1497" actId="2696"/>
        <pc:sldMkLst>
          <pc:docMk/>
          <pc:sldMk cId="349699796" sldId="306"/>
        </pc:sldMkLst>
      </pc:sldChg>
      <pc:sldChg chg="addSp delSp modSp add">
        <pc:chgData name="KARYTSIOTI Kanella" userId="2254d3af-0893-4931-aa94-1703782efa3e" providerId="ADAL" clId="{769160DF-EAD1-41C1-9BB0-A9038502BFAA}" dt="2020-05-15T06:52:52.767" v="3730" actId="207"/>
        <pc:sldMkLst>
          <pc:docMk/>
          <pc:sldMk cId="383369771" sldId="306"/>
        </pc:sldMkLst>
        <pc:spChg chg="del">
          <ac:chgData name="KARYTSIOTI Kanella" userId="2254d3af-0893-4931-aa94-1703782efa3e" providerId="ADAL" clId="{769160DF-EAD1-41C1-9BB0-A9038502BFAA}" dt="2020-05-12T08:45:37.479" v="2007" actId="478"/>
          <ac:spMkLst>
            <pc:docMk/>
            <pc:sldMk cId="383369771" sldId="306"/>
            <ac:spMk id="3" creationId="{1CBA07E0-3F45-455E-AB20-4ADFBF2BAEEC}"/>
          </ac:spMkLst>
        </pc:spChg>
        <pc:spChg chg="mod">
          <ac:chgData name="KARYTSIOTI Kanella" userId="2254d3af-0893-4931-aa94-1703782efa3e" providerId="ADAL" clId="{769160DF-EAD1-41C1-9BB0-A9038502BFAA}" dt="2020-05-12T09:03:59.853" v="2389" actId="20577"/>
          <ac:spMkLst>
            <pc:docMk/>
            <pc:sldMk cId="383369771" sldId="306"/>
            <ac:spMk id="5" creationId="{1ECC7E08-E8B4-439C-A1B6-E41721815BEB}"/>
          </ac:spMkLst>
        </pc:spChg>
        <pc:spChg chg="mod">
          <ac:chgData name="KARYTSIOTI Kanella" userId="2254d3af-0893-4931-aa94-1703782efa3e" providerId="ADAL" clId="{769160DF-EAD1-41C1-9BB0-A9038502BFAA}" dt="2020-05-12T09:02:26.734" v="2351" actId="1038"/>
          <ac:spMkLst>
            <pc:docMk/>
            <pc:sldMk cId="383369771" sldId="306"/>
            <ac:spMk id="24" creationId="{547B2CB7-7DB6-4F90-A91A-CDFC24F28814}"/>
          </ac:spMkLst>
        </pc:spChg>
        <pc:spChg chg="mod">
          <ac:chgData name="KARYTSIOTI Kanella" userId="2254d3af-0893-4931-aa94-1703782efa3e" providerId="ADAL" clId="{769160DF-EAD1-41C1-9BB0-A9038502BFAA}" dt="2020-05-15T06:52:52.767" v="3730" actId="207"/>
          <ac:spMkLst>
            <pc:docMk/>
            <pc:sldMk cId="383369771" sldId="306"/>
            <ac:spMk id="25" creationId="{B587F5DA-633C-4117-BDE6-BD7E6CB591AF}"/>
          </ac:spMkLst>
        </pc:spChg>
        <pc:spChg chg="mod">
          <ac:chgData name="KARYTSIOTI Kanella" userId="2254d3af-0893-4931-aa94-1703782efa3e" providerId="ADAL" clId="{769160DF-EAD1-41C1-9BB0-A9038502BFAA}" dt="2020-05-15T06:52:52.767" v="3730" actId="207"/>
          <ac:spMkLst>
            <pc:docMk/>
            <pc:sldMk cId="383369771" sldId="306"/>
            <ac:spMk id="26" creationId="{4CC0779B-7A78-4F98-87E7-8771625DC9F6}"/>
          </ac:spMkLst>
        </pc:spChg>
        <pc:spChg chg="mod">
          <ac:chgData name="KARYTSIOTI Kanella" userId="2254d3af-0893-4931-aa94-1703782efa3e" providerId="ADAL" clId="{769160DF-EAD1-41C1-9BB0-A9038502BFAA}" dt="2020-05-15T06:52:52.767" v="3730" actId="207"/>
          <ac:spMkLst>
            <pc:docMk/>
            <pc:sldMk cId="383369771" sldId="306"/>
            <ac:spMk id="39" creationId="{13BB7287-B7B5-4D9C-AE52-8B1F336B711B}"/>
          </ac:spMkLst>
        </pc:spChg>
        <pc:spChg chg="mod">
          <ac:chgData name="KARYTSIOTI Kanella" userId="2254d3af-0893-4931-aa94-1703782efa3e" providerId="ADAL" clId="{769160DF-EAD1-41C1-9BB0-A9038502BFAA}" dt="2020-05-15T06:52:52.767" v="3730" actId="207"/>
          <ac:spMkLst>
            <pc:docMk/>
            <pc:sldMk cId="383369771" sldId="306"/>
            <ac:spMk id="42" creationId="{D40FC787-BE5C-47D1-8A09-E06D7D7DB11A}"/>
          </ac:spMkLst>
        </pc:spChg>
        <pc:spChg chg="add mod">
          <ac:chgData name="KARYTSIOTI Kanella" userId="2254d3af-0893-4931-aa94-1703782efa3e" providerId="ADAL" clId="{769160DF-EAD1-41C1-9BB0-A9038502BFAA}" dt="2020-05-15T06:52:52.767" v="3730" actId="207"/>
          <ac:spMkLst>
            <pc:docMk/>
            <pc:sldMk cId="383369771" sldId="306"/>
            <ac:spMk id="50" creationId="{7CE5941E-C98F-401D-8526-11512D4AE21C}"/>
          </ac:spMkLst>
        </pc:spChg>
        <pc:spChg chg="add del mod">
          <ac:chgData name="KARYTSIOTI Kanella" userId="2254d3af-0893-4931-aa94-1703782efa3e" providerId="ADAL" clId="{769160DF-EAD1-41C1-9BB0-A9038502BFAA}" dt="2020-05-12T08:59:36.522" v="2244" actId="478"/>
          <ac:spMkLst>
            <pc:docMk/>
            <pc:sldMk cId="383369771" sldId="306"/>
            <ac:spMk id="51" creationId="{E660F87D-985D-480C-AE8C-387E9B8CE826}"/>
          </ac:spMkLst>
        </pc:spChg>
        <pc:spChg chg="add mod">
          <ac:chgData name="KARYTSIOTI Kanella" userId="2254d3af-0893-4931-aa94-1703782efa3e" providerId="ADAL" clId="{769160DF-EAD1-41C1-9BB0-A9038502BFAA}" dt="2020-05-15T06:52:52.767" v="3730" actId="207"/>
          <ac:spMkLst>
            <pc:docMk/>
            <pc:sldMk cId="383369771" sldId="306"/>
            <ac:spMk id="53" creationId="{105D2C11-884B-42E0-9A75-DEED9DAFF3C9}"/>
          </ac:spMkLst>
        </pc:spChg>
        <pc:spChg chg="mod">
          <ac:chgData name="KARYTSIOTI Kanella" userId="2254d3af-0893-4931-aa94-1703782efa3e" providerId="ADAL" clId="{769160DF-EAD1-41C1-9BB0-A9038502BFAA}" dt="2020-05-15T06:52:52.767" v="3730" actId="207"/>
          <ac:spMkLst>
            <pc:docMk/>
            <pc:sldMk cId="383369771" sldId="306"/>
            <ac:spMk id="54" creationId="{51E87AA4-AE8C-4A5F-B2AD-B6A0BCEDD4B7}"/>
          </ac:spMkLst>
        </pc:spChg>
        <pc:spChg chg="mod">
          <ac:chgData name="KARYTSIOTI Kanella" userId="2254d3af-0893-4931-aa94-1703782efa3e" providerId="ADAL" clId="{769160DF-EAD1-41C1-9BB0-A9038502BFAA}" dt="2020-05-15T06:52:52.767" v="3730" actId="207"/>
          <ac:spMkLst>
            <pc:docMk/>
            <pc:sldMk cId="383369771" sldId="306"/>
            <ac:spMk id="56" creationId="{1E301B48-C0F5-4E78-ADC2-D85E277F930E}"/>
          </ac:spMkLst>
        </pc:spChg>
        <pc:spChg chg="mod">
          <ac:chgData name="KARYTSIOTI Kanella" userId="2254d3af-0893-4931-aa94-1703782efa3e" providerId="ADAL" clId="{769160DF-EAD1-41C1-9BB0-A9038502BFAA}" dt="2020-05-15T06:52:52.767" v="3730" actId="207"/>
          <ac:spMkLst>
            <pc:docMk/>
            <pc:sldMk cId="383369771" sldId="306"/>
            <ac:spMk id="58" creationId="{678B9230-7886-45E6-9783-EB6EA78E4B47}"/>
          </ac:spMkLst>
        </pc:spChg>
        <pc:spChg chg="mod">
          <ac:chgData name="KARYTSIOTI Kanella" userId="2254d3af-0893-4931-aa94-1703782efa3e" providerId="ADAL" clId="{769160DF-EAD1-41C1-9BB0-A9038502BFAA}" dt="2020-05-15T06:52:52.767" v="3730" actId="207"/>
          <ac:spMkLst>
            <pc:docMk/>
            <pc:sldMk cId="383369771" sldId="306"/>
            <ac:spMk id="71" creationId="{26769A16-65F2-490E-8A74-BC74B2329AA8}"/>
          </ac:spMkLst>
        </pc:spChg>
        <pc:spChg chg="mod">
          <ac:chgData name="KARYTSIOTI Kanella" userId="2254d3af-0893-4931-aa94-1703782efa3e" providerId="ADAL" clId="{769160DF-EAD1-41C1-9BB0-A9038502BFAA}" dt="2020-05-15T06:52:52.767" v="3730" actId="207"/>
          <ac:spMkLst>
            <pc:docMk/>
            <pc:sldMk cId="383369771" sldId="306"/>
            <ac:spMk id="74" creationId="{EAA0F534-F989-468C-92A3-9BE7E5CFDE7C}"/>
          </ac:spMkLst>
        </pc:spChg>
        <pc:picChg chg="mod">
          <ac:chgData name="KARYTSIOTI Kanella" userId="2254d3af-0893-4931-aa94-1703782efa3e" providerId="ADAL" clId="{769160DF-EAD1-41C1-9BB0-A9038502BFAA}" dt="2020-05-12T09:02:26.734" v="2351" actId="1038"/>
          <ac:picMkLst>
            <pc:docMk/>
            <pc:sldMk cId="383369771" sldId="306"/>
            <ac:picMk id="8" creationId="{25D466CF-0F57-439C-9383-1C940732AD36}"/>
          </ac:picMkLst>
        </pc:picChg>
        <pc:picChg chg="mod">
          <ac:chgData name="KARYTSIOTI Kanella" userId="2254d3af-0893-4931-aa94-1703782efa3e" providerId="ADAL" clId="{769160DF-EAD1-41C1-9BB0-A9038502BFAA}" dt="2020-05-12T09:00:42.243" v="2252" actId="1076"/>
          <ac:picMkLst>
            <pc:docMk/>
            <pc:sldMk cId="383369771" sldId="306"/>
            <ac:picMk id="34" creationId="{E9C6801B-C314-4CA3-8F9C-BD802FC0D46C}"/>
          </ac:picMkLst>
        </pc:picChg>
        <pc:picChg chg="mod">
          <ac:chgData name="KARYTSIOTI Kanella" userId="2254d3af-0893-4931-aa94-1703782efa3e" providerId="ADAL" clId="{769160DF-EAD1-41C1-9BB0-A9038502BFAA}" dt="2020-05-12T09:02:58.363" v="2356" actId="1076"/>
          <ac:picMkLst>
            <pc:docMk/>
            <pc:sldMk cId="383369771" sldId="306"/>
            <ac:picMk id="38" creationId="{AB19B7D9-E9F4-406A-90AD-EB831DBE76B0}"/>
          </ac:picMkLst>
        </pc:picChg>
        <pc:picChg chg="add mod">
          <ac:chgData name="KARYTSIOTI Kanella" userId="2254d3af-0893-4931-aa94-1703782efa3e" providerId="ADAL" clId="{769160DF-EAD1-41C1-9BB0-A9038502BFAA}" dt="2020-05-12T08:44:29.885" v="1978" actId="1076"/>
          <ac:picMkLst>
            <pc:docMk/>
            <pc:sldMk cId="383369771" sldId="306"/>
            <ac:picMk id="43" creationId="{3ACBAF39-E538-4DB9-A65A-4331D4A38089}"/>
          </ac:picMkLst>
        </pc:picChg>
        <pc:picChg chg="add mod">
          <ac:chgData name="KARYTSIOTI Kanella" userId="2254d3af-0893-4931-aa94-1703782efa3e" providerId="ADAL" clId="{769160DF-EAD1-41C1-9BB0-A9038502BFAA}" dt="2020-05-12T09:00:49.905" v="2254" actId="1076"/>
          <ac:picMkLst>
            <pc:docMk/>
            <pc:sldMk cId="383369771" sldId="306"/>
            <ac:picMk id="47" creationId="{09131EA1-224C-4A9C-B323-A7341D8122EC}"/>
          </ac:picMkLst>
        </pc:picChg>
        <pc:picChg chg="add mod">
          <ac:chgData name="KARYTSIOTI Kanella" userId="2254d3af-0893-4931-aa94-1703782efa3e" providerId="ADAL" clId="{769160DF-EAD1-41C1-9BB0-A9038502BFAA}" dt="2020-05-12T09:00:52.423" v="2255" actId="1076"/>
          <ac:picMkLst>
            <pc:docMk/>
            <pc:sldMk cId="383369771" sldId="306"/>
            <ac:picMk id="49" creationId="{2FB77EED-C5F3-4906-904D-B23F735E79BD}"/>
          </ac:picMkLst>
        </pc:picChg>
        <pc:picChg chg="mod">
          <ac:chgData name="KARYTSIOTI Kanella" userId="2254d3af-0893-4931-aa94-1703782efa3e" providerId="ADAL" clId="{769160DF-EAD1-41C1-9BB0-A9038502BFAA}" dt="2020-05-12T08:57:59.144" v="2147" actId="1037"/>
          <ac:picMkLst>
            <pc:docMk/>
            <pc:sldMk cId="383369771" sldId="306"/>
            <ac:picMk id="73" creationId="{96BE5073-2FD4-4F3E-AD08-66B942AD9FE1}"/>
          </ac:picMkLst>
        </pc:picChg>
        <pc:picChg chg="mod">
          <ac:chgData name="KARYTSIOTI Kanella" userId="2254d3af-0893-4931-aa94-1703782efa3e" providerId="ADAL" clId="{769160DF-EAD1-41C1-9BB0-A9038502BFAA}" dt="2020-05-12T09:00:12.838" v="2248" actId="1076"/>
          <ac:picMkLst>
            <pc:docMk/>
            <pc:sldMk cId="383369771" sldId="306"/>
            <ac:picMk id="90" creationId="{76827412-8026-431D-A337-5439FD376EA3}"/>
          </ac:picMkLst>
        </pc:picChg>
        <pc:picChg chg="mod">
          <ac:chgData name="KARYTSIOTI Kanella" userId="2254d3af-0893-4931-aa94-1703782efa3e" providerId="ADAL" clId="{769160DF-EAD1-41C1-9BB0-A9038502BFAA}" dt="2020-05-12T09:02:58.363" v="2356" actId="1076"/>
          <ac:picMkLst>
            <pc:docMk/>
            <pc:sldMk cId="383369771" sldId="306"/>
            <ac:picMk id="99" creationId="{36EF0C2F-7806-4BB9-B075-0D8450E247F4}"/>
          </ac:picMkLst>
        </pc:picChg>
        <pc:cxnChg chg="mod">
          <ac:chgData name="KARYTSIOTI Kanella" userId="2254d3af-0893-4931-aa94-1703782efa3e" providerId="ADAL" clId="{769160DF-EAD1-41C1-9BB0-A9038502BFAA}" dt="2020-05-12T09:00:38.452" v="2251" actId="14100"/>
          <ac:cxnSpMkLst>
            <pc:docMk/>
            <pc:sldMk cId="383369771" sldId="306"/>
            <ac:cxnSpMk id="9" creationId="{40DEE01B-506B-41CB-ACDB-F41A0A3A26A5}"/>
          </ac:cxnSpMkLst>
        </pc:cxnChg>
        <pc:cxnChg chg="mod">
          <ac:chgData name="KARYTSIOTI Kanella" userId="2254d3af-0893-4931-aa94-1703782efa3e" providerId="ADAL" clId="{769160DF-EAD1-41C1-9BB0-A9038502BFAA}" dt="2020-05-12T09:02:53.125" v="2355" actId="14100"/>
          <ac:cxnSpMkLst>
            <pc:docMk/>
            <pc:sldMk cId="383369771" sldId="306"/>
            <ac:cxnSpMk id="11" creationId="{03417E94-B59A-4526-B436-CDE1FB60C343}"/>
          </ac:cxnSpMkLst>
        </pc:cxnChg>
        <pc:cxnChg chg="mod">
          <ac:chgData name="KARYTSIOTI Kanella" userId="2254d3af-0893-4931-aa94-1703782efa3e" providerId="ADAL" clId="{769160DF-EAD1-41C1-9BB0-A9038502BFAA}" dt="2020-05-12T09:02:32.203" v="2352" actId="14100"/>
          <ac:cxnSpMkLst>
            <pc:docMk/>
            <pc:sldMk cId="383369771" sldId="306"/>
            <ac:cxnSpMk id="12" creationId="{6115784D-5B63-45E7-8DE9-D6C23F4102A7}"/>
          </ac:cxnSpMkLst>
        </pc:cxnChg>
        <pc:cxnChg chg="add mod">
          <ac:chgData name="KARYTSIOTI Kanella" userId="2254d3af-0893-4931-aa94-1703782efa3e" providerId="ADAL" clId="{769160DF-EAD1-41C1-9BB0-A9038502BFAA}" dt="2020-05-12T09:00:20.430" v="2249" actId="14100"/>
          <ac:cxnSpMkLst>
            <pc:docMk/>
            <pc:sldMk cId="383369771" sldId="306"/>
            <ac:cxnSpMk id="44" creationId="{BE922F77-3776-4F74-A83A-7B6B67A403A6}"/>
          </ac:cxnSpMkLst>
        </pc:cxnChg>
        <pc:cxnChg chg="mod">
          <ac:chgData name="KARYTSIOTI Kanella" userId="2254d3af-0893-4931-aa94-1703782efa3e" providerId="ADAL" clId="{769160DF-EAD1-41C1-9BB0-A9038502BFAA}" dt="2020-05-12T08:57:59.144" v="2147" actId="1037"/>
          <ac:cxnSpMkLst>
            <pc:docMk/>
            <pc:sldMk cId="383369771" sldId="306"/>
            <ac:cxnSpMk id="83" creationId="{B239F2A1-7A29-44FC-9726-2CA3F27A22D0}"/>
          </ac:cxnSpMkLst>
        </pc:cxnChg>
      </pc:sldChg>
      <pc:sldChg chg="modSp add">
        <pc:chgData name="KARYTSIOTI Kanella" userId="2254d3af-0893-4931-aa94-1703782efa3e" providerId="ADAL" clId="{769160DF-EAD1-41C1-9BB0-A9038502BFAA}" dt="2020-05-12T11:33:27.053" v="2599" actId="20577"/>
        <pc:sldMkLst>
          <pc:docMk/>
          <pc:sldMk cId="3515896376" sldId="307"/>
        </pc:sldMkLst>
        <pc:spChg chg="mod">
          <ac:chgData name="KARYTSIOTI Kanella" userId="2254d3af-0893-4931-aa94-1703782efa3e" providerId="ADAL" clId="{769160DF-EAD1-41C1-9BB0-A9038502BFAA}" dt="2020-04-27T11:31:45.875" v="1447" actId="20577"/>
          <ac:spMkLst>
            <pc:docMk/>
            <pc:sldMk cId="3515896376" sldId="307"/>
            <ac:spMk id="2" creationId="{00000000-0000-0000-0000-000000000000}"/>
          </ac:spMkLst>
        </pc:spChg>
        <pc:graphicFrameChg chg="mod modGraphic">
          <ac:chgData name="KARYTSIOTI Kanella" userId="2254d3af-0893-4931-aa94-1703782efa3e" providerId="ADAL" clId="{769160DF-EAD1-41C1-9BB0-A9038502BFAA}" dt="2020-05-12T11:33:27.053" v="2599" actId="20577"/>
          <ac:graphicFrameMkLst>
            <pc:docMk/>
            <pc:sldMk cId="3515896376" sldId="307"/>
            <ac:graphicFrameMk id="10" creationId="{936BA17B-031A-4B6D-9113-6337914005C5}"/>
          </ac:graphicFrameMkLst>
        </pc:graphicFrameChg>
      </pc:sldChg>
      <pc:sldChg chg="add del">
        <pc:chgData name="KARYTSIOTI Kanella" userId="2254d3af-0893-4931-aa94-1703782efa3e" providerId="ADAL" clId="{769160DF-EAD1-41C1-9BB0-A9038502BFAA}" dt="2020-05-12T08:22:18.887" v="1775"/>
        <pc:sldMkLst>
          <pc:docMk/>
          <pc:sldMk cId="747391099" sldId="308"/>
        </pc:sldMkLst>
      </pc:sldChg>
      <pc:sldChg chg="addSp delSp modSp add">
        <pc:chgData name="KARYTSIOTI Kanella" userId="2254d3af-0893-4931-aa94-1703782efa3e" providerId="ADAL" clId="{769160DF-EAD1-41C1-9BB0-A9038502BFAA}" dt="2020-05-12T08:25:45.210" v="1911"/>
        <pc:sldMkLst>
          <pc:docMk/>
          <pc:sldMk cId="2653831651" sldId="308"/>
        </pc:sldMkLst>
        <pc:spChg chg="mod">
          <ac:chgData name="KARYTSIOTI Kanella" userId="2254d3af-0893-4931-aa94-1703782efa3e" providerId="ADAL" clId="{769160DF-EAD1-41C1-9BB0-A9038502BFAA}" dt="2020-05-12T08:22:45.477" v="1815" actId="20577"/>
          <ac:spMkLst>
            <pc:docMk/>
            <pc:sldMk cId="2653831651" sldId="308"/>
            <ac:spMk id="2" creationId="{00000000-0000-0000-0000-000000000000}"/>
          </ac:spMkLst>
        </pc:spChg>
        <pc:spChg chg="add del">
          <ac:chgData name="KARYTSIOTI Kanella" userId="2254d3af-0893-4931-aa94-1703782efa3e" providerId="ADAL" clId="{769160DF-EAD1-41C1-9BB0-A9038502BFAA}" dt="2020-05-12T08:25:45.210" v="1911"/>
          <ac:spMkLst>
            <pc:docMk/>
            <pc:sldMk cId="2653831651" sldId="308"/>
            <ac:spMk id="3" creationId="{09A3631B-C0F3-4ED3-ABD3-500A90FC3E94}"/>
          </ac:spMkLst>
        </pc:spChg>
        <pc:spChg chg="mod">
          <ac:chgData name="KARYTSIOTI Kanella" userId="2254d3af-0893-4931-aa94-1703782efa3e" providerId="ADAL" clId="{769160DF-EAD1-41C1-9BB0-A9038502BFAA}" dt="2020-05-12T08:25:26.030" v="1909" actId="948"/>
          <ac:spMkLst>
            <pc:docMk/>
            <pc:sldMk cId="2653831651" sldId="308"/>
            <ac:spMk id="8" creationId="{F1DD9A7A-71F3-4EA8-ADE4-7DBBE47D8B3A}"/>
          </ac:spMkLst>
        </pc:spChg>
      </pc:sldChg>
      <pc:sldChg chg="modSp add">
        <pc:chgData name="KARYTSIOTI Kanella" userId="2254d3af-0893-4931-aa94-1703782efa3e" providerId="ADAL" clId="{769160DF-EAD1-41C1-9BB0-A9038502BFAA}" dt="2020-05-12T08:30:18.458" v="1944" actId="20577"/>
        <pc:sldMkLst>
          <pc:docMk/>
          <pc:sldMk cId="18316417" sldId="309"/>
        </pc:sldMkLst>
        <pc:spChg chg="mod">
          <ac:chgData name="KARYTSIOTI Kanella" userId="2254d3af-0893-4931-aa94-1703782efa3e" providerId="ADAL" clId="{769160DF-EAD1-41C1-9BB0-A9038502BFAA}" dt="2020-05-12T08:25:56.563" v="1913"/>
          <ac:spMkLst>
            <pc:docMk/>
            <pc:sldMk cId="18316417" sldId="309"/>
            <ac:spMk id="2" creationId="{00000000-0000-0000-0000-000000000000}"/>
          </ac:spMkLst>
        </pc:spChg>
        <pc:spChg chg="mod">
          <ac:chgData name="KARYTSIOTI Kanella" userId="2254d3af-0893-4931-aa94-1703782efa3e" providerId="ADAL" clId="{769160DF-EAD1-41C1-9BB0-A9038502BFAA}" dt="2020-05-12T08:30:18.458" v="1944" actId="20577"/>
          <ac:spMkLst>
            <pc:docMk/>
            <pc:sldMk cId="18316417" sldId="309"/>
            <ac:spMk id="8" creationId="{F1DD9A7A-71F3-4EA8-ADE4-7DBBE47D8B3A}"/>
          </ac:spMkLst>
        </pc:spChg>
      </pc:sldChg>
      <pc:sldChg chg="addSp delSp modSp add">
        <pc:chgData name="KARYTSIOTI Kanella" userId="2254d3af-0893-4931-aa94-1703782efa3e" providerId="ADAL" clId="{769160DF-EAD1-41C1-9BB0-A9038502BFAA}" dt="2020-05-15T06:48:39.644" v="3640" actId="207"/>
        <pc:sldMkLst>
          <pc:docMk/>
          <pc:sldMk cId="2994899595" sldId="310"/>
        </pc:sldMkLst>
        <pc:spChg chg="del">
          <ac:chgData name="KARYTSIOTI Kanella" userId="2254d3af-0893-4931-aa94-1703782efa3e" providerId="ADAL" clId="{769160DF-EAD1-41C1-9BB0-A9038502BFAA}" dt="2020-05-12T11:47:10.285" v="2618" actId="478"/>
          <ac:spMkLst>
            <pc:docMk/>
            <pc:sldMk cId="2994899595" sldId="310"/>
            <ac:spMk id="2" creationId="{4A93BF23-BD4F-44DD-A64C-59705E9FEC43}"/>
          </ac:spMkLst>
        </pc:spChg>
        <pc:spChg chg="mod">
          <ac:chgData name="KARYTSIOTI Kanella" userId="2254d3af-0893-4931-aa94-1703782efa3e" providerId="ADAL" clId="{769160DF-EAD1-41C1-9BB0-A9038502BFAA}" dt="2020-05-12T11:45:07.671" v="2616" actId="20577"/>
          <ac:spMkLst>
            <pc:docMk/>
            <pc:sldMk cId="2994899595" sldId="310"/>
            <ac:spMk id="4" creationId="{AAFFF2BB-5786-4358-AADD-5E2B141AF17F}"/>
          </ac:spMkLst>
        </pc:spChg>
        <pc:spChg chg="add mod">
          <ac:chgData name="KARYTSIOTI Kanella" userId="2254d3af-0893-4931-aa94-1703782efa3e" providerId="ADAL" clId="{769160DF-EAD1-41C1-9BB0-A9038502BFAA}" dt="2020-05-15T06:48:09.740" v="3638" actId="1038"/>
          <ac:spMkLst>
            <pc:docMk/>
            <pc:sldMk cId="2994899595" sldId="310"/>
            <ac:spMk id="5" creationId="{3948D698-61C2-4935-8516-D96373BBC011}"/>
          </ac:spMkLst>
        </pc:spChg>
        <pc:spChg chg="add mod">
          <ac:chgData name="KARYTSIOTI Kanella" userId="2254d3af-0893-4931-aa94-1703782efa3e" providerId="ADAL" clId="{769160DF-EAD1-41C1-9BB0-A9038502BFAA}" dt="2020-05-15T06:48:39.644" v="3640" actId="207"/>
          <ac:spMkLst>
            <pc:docMk/>
            <pc:sldMk cId="2994899595" sldId="310"/>
            <ac:spMk id="6" creationId="{B83756DC-7B22-42CE-92A7-C042FB8C6CFC}"/>
          </ac:spMkLst>
        </pc:spChg>
        <pc:spChg chg="add mod">
          <ac:chgData name="KARYTSIOTI Kanella" userId="2254d3af-0893-4931-aa94-1703782efa3e" providerId="ADAL" clId="{769160DF-EAD1-41C1-9BB0-A9038502BFAA}" dt="2020-05-15T06:48:39.644" v="3640" actId="207"/>
          <ac:spMkLst>
            <pc:docMk/>
            <pc:sldMk cId="2994899595" sldId="310"/>
            <ac:spMk id="7" creationId="{FFACF501-DC71-4B53-AFC1-34BCEFB60FF1}"/>
          </ac:spMkLst>
        </pc:spChg>
        <pc:spChg chg="add del">
          <ac:chgData name="KARYTSIOTI Kanella" userId="2254d3af-0893-4931-aa94-1703782efa3e" providerId="ADAL" clId="{769160DF-EAD1-41C1-9BB0-A9038502BFAA}" dt="2020-05-12T11:47:15.743" v="2619" actId="478"/>
          <ac:spMkLst>
            <pc:docMk/>
            <pc:sldMk cId="2994899595" sldId="310"/>
            <ac:spMk id="9" creationId="{4ADB8FEA-A0FF-4AC7-B3CD-1A8156E2CD2E}"/>
          </ac:spMkLst>
        </pc:spChg>
        <pc:spChg chg="add del">
          <ac:chgData name="KARYTSIOTI Kanella" userId="2254d3af-0893-4931-aa94-1703782efa3e" providerId="ADAL" clId="{769160DF-EAD1-41C1-9BB0-A9038502BFAA}" dt="2020-05-12T11:47:15.743" v="2619" actId="478"/>
          <ac:spMkLst>
            <pc:docMk/>
            <pc:sldMk cId="2994899595" sldId="310"/>
            <ac:spMk id="10" creationId="{9A0C44B7-2F8B-4A6F-B527-3EC259CB4EE4}"/>
          </ac:spMkLst>
        </pc:spChg>
        <pc:spChg chg="add mod">
          <ac:chgData name="KARYTSIOTI Kanella" userId="2254d3af-0893-4931-aa94-1703782efa3e" providerId="ADAL" clId="{769160DF-EAD1-41C1-9BB0-A9038502BFAA}" dt="2020-05-15T06:48:26.968" v="3639" actId="207"/>
          <ac:spMkLst>
            <pc:docMk/>
            <pc:sldMk cId="2994899595" sldId="310"/>
            <ac:spMk id="16" creationId="{FC486238-09B2-46C4-B36F-C8835625ED4E}"/>
          </ac:spMkLst>
        </pc:spChg>
        <pc:spChg chg="add mod">
          <ac:chgData name="KARYTSIOTI Kanella" userId="2254d3af-0893-4931-aa94-1703782efa3e" providerId="ADAL" clId="{769160DF-EAD1-41C1-9BB0-A9038502BFAA}" dt="2020-05-12T12:05:43.029" v="2834" actId="1036"/>
          <ac:spMkLst>
            <pc:docMk/>
            <pc:sldMk cId="2994899595" sldId="310"/>
            <ac:spMk id="17" creationId="{485E5FDC-21E3-44E5-BD26-752A87FE70DD}"/>
          </ac:spMkLst>
        </pc:spChg>
        <pc:spChg chg="add mod">
          <ac:chgData name="KARYTSIOTI Kanella" userId="2254d3af-0893-4931-aa94-1703782efa3e" providerId="ADAL" clId="{769160DF-EAD1-41C1-9BB0-A9038502BFAA}" dt="2020-05-15T06:48:39.644" v="3640" actId="207"/>
          <ac:spMkLst>
            <pc:docMk/>
            <pc:sldMk cId="2994899595" sldId="310"/>
            <ac:spMk id="18" creationId="{9D2A6C6C-4419-43AB-96BC-105974DDA539}"/>
          </ac:spMkLst>
        </pc:spChg>
        <pc:spChg chg="add mod">
          <ac:chgData name="KARYTSIOTI Kanella" userId="2254d3af-0893-4931-aa94-1703782efa3e" providerId="ADAL" clId="{769160DF-EAD1-41C1-9BB0-A9038502BFAA}" dt="2020-05-15T06:48:39.644" v="3640" actId="207"/>
          <ac:spMkLst>
            <pc:docMk/>
            <pc:sldMk cId="2994899595" sldId="310"/>
            <ac:spMk id="19" creationId="{2E763412-6250-4D0C-B031-0D25805C9690}"/>
          </ac:spMkLst>
        </pc:spChg>
        <pc:spChg chg="add mod">
          <ac:chgData name="KARYTSIOTI Kanella" userId="2254d3af-0893-4931-aa94-1703782efa3e" providerId="ADAL" clId="{769160DF-EAD1-41C1-9BB0-A9038502BFAA}" dt="2020-05-15T06:48:26.968" v="3639" actId="207"/>
          <ac:spMkLst>
            <pc:docMk/>
            <pc:sldMk cId="2994899595" sldId="310"/>
            <ac:spMk id="22" creationId="{1EE78460-70A5-4C7B-9815-3B9B3276E9BA}"/>
          </ac:spMkLst>
        </pc:spChg>
        <pc:spChg chg="add mod">
          <ac:chgData name="KARYTSIOTI Kanella" userId="2254d3af-0893-4931-aa94-1703782efa3e" providerId="ADAL" clId="{769160DF-EAD1-41C1-9BB0-A9038502BFAA}" dt="2020-05-12T12:12:54.376" v="2889" actId="14100"/>
          <ac:spMkLst>
            <pc:docMk/>
            <pc:sldMk cId="2994899595" sldId="310"/>
            <ac:spMk id="23" creationId="{EB809957-8E52-4BF7-9CE6-1CA61A96A650}"/>
          </ac:spMkLst>
        </pc:spChg>
        <pc:spChg chg="add mod">
          <ac:chgData name="KARYTSIOTI Kanella" userId="2254d3af-0893-4931-aa94-1703782efa3e" providerId="ADAL" clId="{769160DF-EAD1-41C1-9BB0-A9038502BFAA}" dt="2020-05-15T06:48:39.644" v="3640" actId="207"/>
          <ac:spMkLst>
            <pc:docMk/>
            <pc:sldMk cId="2994899595" sldId="310"/>
            <ac:spMk id="24" creationId="{314FCB74-E875-4078-ABF6-B099173F9DAC}"/>
          </ac:spMkLst>
        </pc:spChg>
        <pc:spChg chg="add mod">
          <ac:chgData name="KARYTSIOTI Kanella" userId="2254d3af-0893-4931-aa94-1703782efa3e" providerId="ADAL" clId="{769160DF-EAD1-41C1-9BB0-A9038502BFAA}" dt="2020-05-15T06:48:39.644" v="3640" actId="207"/>
          <ac:spMkLst>
            <pc:docMk/>
            <pc:sldMk cId="2994899595" sldId="310"/>
            <ac:spMk id="28" creationId="{7487408E-AF05-4F7F-8BC3-5497E6A96804}"/>
          </ac:spMkLst>
        </pc:spChg>
        <pc:spChg chg="add mod">
          <ac:chgData name="KARYTSIOTI Kanella" userId="2254d3af-0893-4931-aa94-1703782efa3e" providerId="ADAL" clId="{769160DF-EAD1-41C1-9BB0-A9038502BFAA}" dt="2020-05-15T06:48:39.644" v="3640" actId="207"/>
          <ac:spMkLst>
            <pc:docMk/>
            <pc:sldMk cId="2994899595" sldId="310"/>
            <ac:spMk id="29" creationId="{04C42B4C-41FA-46A7-A040-C4216B5A88FB}"/>
          </ac:spMkLst>
        </pc:spChg>
        <pc:spChg chg="add mod">
          <ac:chgData name="KARYTSIOTI Kanella" userId="2254d3af-0893-4931-aa94-1703782efa3e" providerId="ADAL" clId="{769160DF-EAD1-41C1-9BB0-A9038502BFAA}" dt="2020-05-15T06:48:39.644" v="3640" actId="207"/>
          <ac:spMkLst>
            <pc:docMk/>
            <pc:sldMk cId="2994899595" sldId="310"/>
            <ac:spMk id="32" creationId="{CFA4CC44-D441-4611-BCE0-4A3158650194}"/>
          </ac:spMkLst>
        </pc:spChg>
        <pc:spChg chg="add mod">
          <ac:chgData name="KARYTSIOTI Kanella" userId="2254d3af-0893-4931-aa94-1703782efa3e" providerId="ADAL" clId="{769160DF-EAD1-41C1-9BB0-A9038502BFAA}" dt="2020-05-15T06:48:39.644" v="3640" actId="207"/>
          <ac:spMkLst>
            <pc:docMk/>
            <pc:sldMk cId="2994899595" sldId="310"/>
            <ac:spMk id="34" creationId="{B8B7F63B-4395-4D77-B6D4-4451F0689D25}"/>
          </ac:spMkLst>
        </pc:spChg>
        <pc:spChg chg="add mod">
          <ac:chgData name="KARYTSIOTI Kanella" userId="2254d3af-0893-4931-aa94-1703782efa3e" providerId="ADAL" clId="{769160DF-EAD1-41C1-9BB0-A9038502BFAA}" dt="2020-05-15T06:48:39.644" v="3640" actId="207"/>
          <ac:spMkLst>
            <pc:docMk/>
            <pc:sldMk cId="2994899595" sldId="310"/>
            <ac:spMk id="35" creationId="{108C3289-6637-4350-8A4C-902578055130}"/>
          </ac:spMkLst>
        </pc:spChg>
        <pc:spChg chg="add mod">
          <ac:chgData name="KARYTSIOTI Kanella" userId="2254d3af-0893-4931-aa94-1703782efa3e" providerId="ADAL" clId="{769160DF-EAD1-41C1-9BB0-A9038502BFAA}" dt="2020-05-15T06:48:26.968" v="3639" actId="207"/>
          <ac:spMkLst>
            <pc:docMk/>
            <pc:sldMk cId="2994899595" sldId="310"/>
            <ac:spMk id="38" creationId="{6122796F-E618-4CD5-8874-6D4C209D54FE}"/>
          </ac:spMkLst>
        </pc:spChg>
        <pc:spChg chg="add mod">
          <ac:chgData name="KARYTSIOTI Kanella" userId="2254d3af-0893-4931-aa94-1703782efa3e" providerId="ADAL" clId="{769160DF-EAD1-41C1-9BB0-A9038502BFAA}" dt="2020-05-15T06:48:26.968" v="3639" actId="207"/>
          <ac:spMkLst>
            <pc:docMk/>
            <pc:sldMk cId="2994899595" sldId="310"/>
            <ac:spMk id="80" creationId="{114439EE-93DC-450A-A174-270C8D4041B9}"/>
          </ac:spMkLst>
        </pc:spChg>
        <pc:spChg chg="add mod">
          <ac:chgData name="KARYTSIOTI Kanella" userId="2254d3af-0893-4931-aa94-1703782efa3e" providerId="ADAL" clId="{769160DF-EAD1-41C1-9BB0-A9038502BFAA}" dt="2020-05-15T06:48:26.968" v="3639" actId="207"/>
          <ac:spMkLst>
            <pc:docMk/>
            <pc:sldMk cId="2994899595" sldId="310"/>
            <ac:spMk id="81" creationId="{23237D27-11D2-4D78-A5CE-4C22C27A7135}"/>
          </ac:spMkLst>
        </pc:spChg>
        <pc:spChg chg="add mod">
          <ac:chgData name="KARYTSIOTI Kanella" userId="2254d3af-0893-4931-aa94-1703782efa3e" providerId="ADAL" clId="{769160DF-EAD1-41C1-9BB0-A9038502BFAA}" dt="2020-05-12T13:46:26.150" v="3237" actId="1076"/>
          <ac:spMkLst>
            <pc:docMk/>
            <pc:sldMk cId="2994899595" sldId="310"/>
            <ac:spMk id="87" creationId="{5C5A18D5-F1B7-4428-9C8E-5E1E85997025}"/>
          </ac:spMkLst>
        </pc:spChg>
        <pc:spChg chg="add mod">
          <ac:chgData name="KARYTSIOTI Kanella" userId="2254d3af-0893-4931-aa94-1703782efa3e" providerId="ADAL" clId="{769160DF-EAD1-41C1-9BB0-A9038502BFAA}" dt="2020-05-12T13:46:26.150" v="3237" actId="1076"/>
          <ac:spMkLst>
            <pc:docMk/>
            <pc:sldMk cId="2994899595" sldId="310"/>
            <ac:spMk id="88" creationId="{4148EABE-28B5-4EA2-9531-B32E5D1DF62C}"/>
          </ac:spMkLst>
        </pc:spChg>
        <pc:picChg chg="add mod">
          <ac:chgData name="KARYTSIOTI Kanella" userId="2254d3af-0893-4931-aa94-1703782efa3e" providerId="ADAL" clId="{769160DF-EAD1-41C1-9BB0-A9038502BFAA}" dt="2020-05-12T12:05:20.105" v="2821" actId="1035"/>
          <ac:picMkLst>
            <pc:docMk/>
            <pc:sldMk cId="2994899595" sldId="310"/>
            <ac:picMk id="8" creationId="{3F1D0819-C7AE-4326-885F-F707C133E1DA}"/>
          </ac:picMkLst>
        </pc:picChg>
        <pc:picChg chg="add del">
          <ac:chgData name="KARYTSIOTI Kanella" userId="2254d3af-0893-4931-aa94-1703782efa3e" providerId="ADAL" clId="{769160DF-EAD1-41C1-9BB0-A9038502BFAA}" dt="2020-05-12T11:47:15.743" v="2619" actId="478"/>
          <ac:picMkLst>
            <pc:docMk/>
            <pc:sldMk cId="2994899595" sldId="310"/>
            <ac:picMk id="11" creationId="{F1B36708-2772-4C7B-8E27-6D836E386870}"/>
          </ac:picMkLst>
        </pc:picChg>
        <pc:picChg chg="add del">
          <ac:chgData name="KARYTSIOTI Kanella" userId="2254d3af-0893-4931-aa94-1703782efa3e" providerId="ADAL" clId="{769160DF-EAD1-41C1-9BB0-A9038502BFAA}" dt="2020-05-12T11:47:15.743" v="2619" actId="478"/>
          <ac:picMkLst>
            <pc:docMk/>
            <pc:sldMk cId="2994899595" sldId="310"/>
            <ac:picMk id="12" creationId="{F68FEE21-80F0-4748-B8F1-6FD1A2D8DBB4}"/>
          </ac:picMkLst>
        </pc:picChg>
        <pc:picChg chg="add mod">
          <ac:chgData name="KARYTSIOTI Kanella" userId="2254d3af-0893-4931-aa94-1703782efa3e" providerId="ADAL" clId="{769160DF-EAD1-41C1-9BB0-A9038502BFAA}" dt="2020-05-12T12:06:47.978" v="2844" actId="1076"/>
          <ac:picMkLst>
            <pc:docMk/>
            <pc:sldMk cId="2994899595" sldId="310"/>
            <ac:picMk id="13" creationId="{7F651312-9600-46B5-8C2B-CF892F743318}"/>
          </ac:picMkLst>
        </pc:picChg>
        <pc:picChg chg="add mod">
          <ac:chgData name="KARYTSIOTI Kanella" userId="2254d3af-0893-4931-aa94-1703782efa3e" providerId="ADAL" clId="{769160DF-EAD1-41C1-9BB0-A9038502BFAA}" dt="2020-05-12T12:06:47.978" v="2844" actId="1076"/>
          <ac:picMkLst>
            <pc:docMk/>
            <pc:sldMk cId="2994899595" sldId="310"/>
            <ac:picMk id="14" creationId="{037EEE0D-6D62-4F71-B6DD-4E5F4901C668}"/>
          </ac:picMkLst>
        </pc:picChg>
        <pc:picChg chg="add mod">
          <ac:chgData name="KARYTSIOTI Kanella" userId="2254d3af-0893-4931-aa94-1703782efa3e" providerId="ADAL" clId="{769160DF-EAD1-41C1-9BB0-A9038502BFAA}" dt="2020-05-12T12:06:47.978" v="2844" actId="1076"/>
          <ac:picMkLst>
            <pc:docMk/>
            <pc:sldMk cId="2994899595" sldId="310"/>
            <ac:picMk id="15" creationId="{91D3452D-BA1C-42F1-890F-0A7BBF1140A0}"/>
          </ac:picMkLst>
        </pc:picChg>
        <pc:picChg chg="add mod">
          <ac:chgData name="KARYTSIOTI Kanella" userId="2254d3af-0893-4931-aa94-1703782efa3e" providerId="ADAL" clId="{769160DF-EAD1-41C1-9BB0-A9038502BFAA}" dt="2020-05-12T12:05:43.029" v="2834" actId="1036"/>
          <ac:picMkLst>
            <pc:docMk/>
            <pc:sldMk cId="2994899595" sldId="310"/>
            <ac:picMk id="20" creationId="{A7668933-AE8A-4864-9693-D490CE9B864A}"/>
          </ac:picMkLst>
        </pc:picChg>
        <pc:picChg chg="add mod">
          <ac:chgData name="KARYTSIOTI Kanella" userId="2254d3af-0893-4931-aa94-1703782efa3e" providerId="ADAL" clId="{769160DF-EAD1-41C1-9BB0-A9038502BFAA}" dt="2020-05-12T12:05:43.029" v="2834" actId="1036"/>
          <ac:picMkLst>
            <pc:docMk/>
            <pc:sldMk cId="2994899595" sldId="310"/>
            <ac:picMk id="21" creationId="{F5453231-914B-4DBA-A7D7-050F79A43AC0}"/>
          </ac:picMkLst>
        </pc:picChg>
        <pc:picChg chg="add mod">
          <ac:chgData name="KARYTSIOTI Kanella" userId="2254d3af-0893-4931-aa94-1703782efa3e" providerId="ADAL" clId="{769160DF-EAD1-41C1-9BB0-A9038502BFAA}" dt="2020-05-12T12:07:45.843" v="2858" actId="1035"/>
          <ac:picMkLst>
            <pc:docMk/>
            <pc:sldMk cId="2994899595" sldId="310"/>
            <ac:picMk id="25" creationId="{74D58BBF-DB89-4626-BB6E-A50D381B5FC9}"/>
          </ac:picMkLst>
        </pc:picChg>
        <pc:picChg chg="add mod">
          <ac:chgData name="KARYTSIOTI Kanella" userId="2254d3af-0893-4931-aa94-1703782efa3e" providerId="ADAL" clId="{769160DF-EAD1-41C1-9BB0-A9038502BFAA}" dt="2020-05-12T12:07:45.843" v="2858" actId="1035"/>
          <ac:picMkLst>
            <pc:docMk/>
            <pc:sldMk cId="2994899595" sldId="310"/>
            <ac:picMk id="26" creationId="{60E3C770-32A0-4588-A12D-8789D10615D2}"/>
          </ac:picMkLst>
        </pc:picChg>
        <pc:picChg chg="add mod">
          <ac:chgData name="KARYTSIOTI Kanella" userId="2254d3af-0893-4931-aa94-1703782efa3e" providerId="ADAL" clId="{769160DF-EAD1-41C1-9BB0-A9038502BFAA}" dt="2020-05-12T12:07:45.843" v="2858" actId="1035"/>
          <ac:picMkLst>
            <pc:docMk/>
            <pc:sldMk cId="2994899595" sldId="310"/>
            <ac:picMk id="27" creationId="{5AAB9749-4F74-414A-A3BE-50EDA60BA34C}"/>
          </ac:picMkLst>
        </pc:picChg>
        <pc:picChg chg="add mod">
          <ac:chgData name="KARYTSIOTI Kanella" userId="2254d3af-0893-4931-aa94-1703782efa3e" providerId="ADAL" clId="{769160DF-EAD1-41C1-9BB0-A9038502BFAA}" dt="2020-05-12T12:01:29.815" v="2751" actId="1037"/>
          <ac:picMkLst>
            <pc:docMk/>
            <pc:sldMk cId="2994899595" sldId="310"/>
            <ac:picMk id="30" creationId="{83EF5075-6A4A-43A3-8392-A27B4EC40FE4}"/>
          </ac:picMkLst>
        </pc:picChg>
        <pc:picChg chg="add mod">
          <ac:chgData name="KARYTSIOTI Kanella" userId="2254d3af-0893-4931-aa94-1703782efa3e" providerId="ADAL" clId="{769160DF-EAD1-41C1-9BB0-A9038502BFAA}" dt="2020-05-12T12:03:25.054" v="2777" actId="1037"/>
          <ac:picMkLst>
            <pc:docMk/>
            <pc:sldMk cId="2994899595" sldId="310"/>
            <ac:picMk id="31" creationId="{E71E4C46-A433-455C-BAC9-613122942027}"/>
          </ac:picMkLst>
        </pc:picChg>
        <pc:picChg chg="add mod">
          <ac:chgData name="KARYTSIOTI Kanella" userId="2254d3af-0893-4931-aa94-1703782efa3e" providerId="ADAL" clId="{769160DF-EAD1-41C1-9BB0-A9038502BFAA}" dt="2020-05-12T12:03:25.054" v="2777" actId="1037"/>
          <ac:picMkLst>
            <pc:docMk/>
            <pc:sldMk cId="2994899595" sldId="310"/>
            <ac:picMk id="33" creationId="{9F499CE0-6222-4D07-B70E-64325907320F}"/>
          </ac:picMkLst>
        </pc:picChg>
        <pc:picChg chg="add mod">
          <ac:chgData name="KARYTSIOTI Kanella" userId="2254d3af-0893-4931-aa94-1703782efa3e" providerId="ADAL" clId="{769160DF-EAD1-41C1-9BB0-A9038502BFAA}" dt="2020-05-12T12:01:29.815" v="2751" actId="1037"/>
          <ac:picMkLst>
            <pc:docMk/>
            <pc:sldMk cId="2994899595" sldId="310"/>
            <ac:picMk id="36" creationId="{C7CE531B-5A43-4931-9A45-F48D531868FE}"/>
          </ac:picMkLst>
        </pc:picChg>
        <pc:picChg chg="add mod">
          <ac:chgData name="KARYTSIOTI Kanella" userId="2254d3af-0893-4931-aa94-1703782efa3e" providerId="ADAL" clId="{769160DF-EAD1-41C1-9BB0-A9038502BFAA}" dt="2020-05-12T12:03:31.089" v="2788" actId="1038"/>
          <ac:picMkLst>
            <pc:docMk/>
            <pc:sldMk cId="2994899595" sldId="310"/>
            <ac:picMk id="37" creationId="{84175E60-1A11-4808-9F11-E749FCBE13C9}"/>
          </ac:picMkLst>
        </pc:picChg>
        <pc:cxnChg chg="add mod">
          <ac:chgData name="KARYTSIOTI Kanella" userId="2254d3af-0893-4931-aa94-1703782efa3e" providerId="ADAL" clId="{769160DF-EAD1-41C1-9BB0-A9038502BFAA}" dt="2020-05-12T12:11:42.658" v="2887" actId="14100"/>
          <ac:cxnSpMkLst>
            <pc:docMk/>
            <pc:sldMk cId="2994899595" sldId="310"/>
            <ac:cxnSpMk id="39" creationId="{2E55DE4B-2631-4AE3-B077-1004A7625A5D}"/>
          </ac:cxnSpMkLst>
        </pc:cxnChg>
        <pc:cxnChg chg="add mod">
          <ac:chgData name="KARYTSIOTI Kanella" userId="2254d3af-0893-4931-aa94-1703782efa3e" providerId="ADAL" clId="{769160DF-EAD1-41C1-9BB0-A9038502BFAA}" dt="2020-05-12T12:11:06.268" v="2878" actId="692"/>
          <ac:cxnSpMkLst>
            <pc:docMk/>
            <pc:sldMk cId="2994899595" sldId="310"/>
            <ac:cxnSpMk id="43" creationId="{A7231713-F0DD-489B-95DA-789CC39B8237}"/>
          </ac:cxnSpMkLst>
        </pc:cxnChg>
        <pc:cxnChg chg="add del mod">
          <ac:chgData name="KARYTSIOTI Kanella" userId="2254d3af-0893-4931-aa94-1703782efa3e" providerId="ADAL" clId="{769160DF-EAD1-41C1-9BB0-A9038502BFAA}" dt="2020-05-12T12:10:10.939" v="2872" actId="478"/>
          <ac:cxnSpMkLst>
            <pc:docMk/>
            <pc:sldMk cId="2994899595" sldId="310"/>
            <ac:cxnSpMk id="49" creationId="{9B74F0C8-5103-44F5-94A6-9342A61DD2CC}"/>
          </ac:cxnSpMkLst>
        </pc:cxnChg>
        <pc:cxnChg chg="add mod">
          <ac:chgData name="KARYTSIOTI Kanella" userId="2254d3af-0893-4931-aa94-1703782efa3e" providerId="ADAL" clId="{769160DF-EAD1-41C1-9BB0-A9038502BFAA}" dt="2020-05-12T12:11:13.789" v="2879" actId="692"/>
          <ac:cxnSpMkLst>
            <pc:docMk/>
            <pc:sldMk cId="2994899595" sldId="310"/>
            <ac:cxnSpMk id="52" creationId="{CC8DE092-14EC-48B4-B519-75EBB2B72F15}"/>
          </ac:cxnSpMkLst>
        </pc:cxnChg>
        <pc:cxnChg chg="add del mod">
          <ac:chgData name="KARYTSIOTI Kanella" userId="2254d3af-0893-4931-aa94-1703782efa3e" providerId="ADAL" clId="{769160DF-EAD1-41C1-9BB0-A9038502BFAA}" dt="2020-05-12T12:10:14.541" v="2873" actId="478"/>
          <ac:cxnSpMkLst>
            <pc:docMk/>
            <pc:sldMk cId="2994899595" sldId="310"/>
            <ac:cxnSpMk id="55" creationId="{26311129-7409-4179-9292-5ABC8E0644A9}"/>
          </ac:cxnSpMkLst>
        </pc:cxnChg>
        <pc:cxnChg chg="add del mod">
          <ac:chgData name="KARYTSIOTI Kanella" userId="2254d3af-0893-4931-aa94-1703782efa3e" providerId="ADAL" clId="{769160DF-EAD1-41C1-9BB0-A9038502BFAA}" dt="2020-05-12T12:11:30.729" v="2883" actId="478"/>
          <ac:cxnSpMkLst>
            <pc:docMk/>
            <pc:sldMk cId="2994899595" sldId="310"/>
            <ac:cxnSpMk id="59" creationId="{CFDCC498-FBEB-40AF-869E-1F6309FDEBDF}"/>
          </ac:cxnSpMkLst>
        </pc:cxnChg>
        <pc:cxnChg chg="add del mod">
          <ac:chgData name="KARYTSIOTI Kanella" userId="2254d3af-0893-4931-aa94-1703782efa3e" providerId="ADAL" clId="{769160DF-EAD1-41C1-9BB0-A9038502BFAA}" dt="2020-05-12T12:11:32.040" v="2884" actId="478"/>
          <ac:cxnSpMkLst>
            <pc:docMk/>
            <pc:sldMk cId="2994899595" sldId="310"/>
            <ac:cxnSpMk id="62" creationId="{F0CCB2E3-0745-4DCC-A318-830463A6A697}"/>
          </ac:cxnSpMkLst>
        </pc:cxnChg>
        <pc:cxnChg chg="add del mod">
          <ac:chgData name="KARYTSIOTI Kanella" userId="2254d3af-0893-4931-aa94-1703782efa3e" providerId="ADAL" clId="{769160DF-EAD1-41C1-9BB0-A9038502BFAA}" dt="2020-05-12T12:10:21.664" v="2876" actId="478"/>
          <ac:cxnSpMkLst>
            <pc:docMk/>
            <pc:sldMk cId="2994899595" sldId="310"/>
            <ac:cxnSpMk id="66" creationId="{12493C98-430C-4CA2-8CEA-4F7D68C86634}"/>
          </ac:cxnSpMkLst>
        </pc:cxnChg>
        <pc:cxnChg chg="add del mod">
          <ac:chgData name="KARYTSIOTI Kanella" userId="2254d3af-0893-4931-aa94-1703782efa3e" providerId="ADAL" clId="{769160DF-EAD1-41C1-9BB0-A9038502BFAA}" dt="2020-05-12T12:10:19.930" v="2874" actId="478"/>
          <ac:cxnSpMkLst>
            <pc:docMk/>
            <pc:sldMk cId="2994899595" sldId="310"/>
            <ac:cxnSpMk id="69" creationId="{447B6BE9-AB8E-43AE-BB11-EAA85A406B70}"/>
          </ac:cxnSpMkLst>
        </pc:cxnChg>
        <pc:cxnChg chg="add del mod">
          <ac:chgData name="KARYTSIOTI Kanella" userId="2254d3af-0893-4931-aa94-1703782efa3e" providerId="ADAL" clId="{769160DF-EAD1-41C1-9BB0-A9038502BFAA}" dt="2020-05-12T12:10:20.839" v="2875" actId="478"/>
          <ac:cxnSpMkLst>
            <pc:docMk/>
            <pc:sldMk cId="2994899595" sldId="310"/>
            <ac:cxnSpMk id="72" creationId="{C0ED3BE7-D6BD-4E6D-A3C3-05382969DF73}"/>
          </ac:cxnSpMkLst>
        </pc:cxnChg>
        <pc:cxnChg chg="add mod">
          <ac:chgData name="KARYTSIOTI Kanella" userId="2254d3af-0893-4931-aa94-1703782efa3e" providerId="ADAL" clId="{769160DF-EAD1-41C1-9BB0-A9038502BFAA}" dt="2020-05-12T13:46:26.150" v="3237" actId="1076"/>
          <ac:cxnSpMkLst>
            <pc:docMk/>
            <pc:sldMk cId="2994899595" sldId="310"/>
            <ac:cxnSpMk id="78" creationId="{337CE6FC-09F4-43B5-B420-1EAB60697C99}"/>
          </ac:cxnSpMkLst>
        </pc:cxnChg>
      </pc:sldChg>
      <pc:sldChg chg="addSp delSp modSp add">
        <pc:chgData name="KARYTSIOTI Kanella" userId="2254d3af-0893-4931-aa94-1703782efa3e" providerId="ADAL" clId="{769160DF-EAD1-41C1-9BB0-A9038502BFAA}" dt="2020-05-15T06:51:32.713" v="3712" actId="207"/>
        <pc:sldMkLst>
          <pc:docMk/>
          <pc:sldMk cId="701523536" sldId="311"/>
        </pc:sldMkLst>
        <pc:spChg chg="add mod">
          <ac:chgData name="KARYTSIOTI Kanella" userId="2254d3af-0893-4931-aa94-1703782efa3e" providerId="ADAL" clId="{769160DF-EAD1-41C1-9BB0-A9038502BFAA}" dt="2020-05-15T06:51:32.713" v="3712" actId="207"/>
          <ac:spMkLst>
            <pc:docMk/>
            <pc:sldMk cId="701523536" sldId="311"/>
            <ac:spMk id="2" creationId="{EEE5FD25-78DD-4DF1-9CD7-BDC2A969DBD9}"/>
          </ac:spMkLst>
        </pc:spChg>
        <pc:spChg chg="mod">
          <ac:chgData name="KARYTSIOTI Kanella" userId="2254d3af-0893-4931-aa94-1703782efa3e" providerId="ADAL" clId="{769160DF-EAD1-41C1-9BB0-A9038502BFAA}" dt="2020-05-12T12:15:15.044" v="2941" actId="255"/>
          <ac:spMkLst>
            <pc:docMk/>
            <pc:sldMk cId="701523536" sldId="311"/>
            <ac:spMk id="4" creationId="{AAFFF2BB-5786-4358-AADD-5E2B141AF17F}"/>
          </ac:spMkLst>
        </pc:spChg>
        <pc:spChg chg="del">
          <ac:chgData name="KARYTSIOTI Kanella" userId="2254d3af-0893-4931-aa94-1703782efa3e" providerId="ADAL" clId="{769160DF-EAD1-41C1-9BB0-A9038502BFAA}" dt="2020-05-12T12:15:36.155" v="2942" actId="478"/>
          <ac:spMkLst>
            <pc:docMk/>
            <pc:sldMk cId="701523536" sldId="311"/>
            <ac:spMk id="5" creationId="{3948D698-61C2-4935-8516-D96373BBC011}"/>
          </ac:spMkLst>
        </pc:spChg>
        <pc:spChg chg="del">
          <ac:chgData name="KARYTSIOTI Kanella" userId="2254d3af-0893-4931-aa94-1703782efa3e" providerId="ADAL" clId="{769160DF-EAD1-41C1-9BB0-A9038502BFAA}" dt="2020-05-12T12:15:36.155" v="2942" actId="478"/>
          <ac:spMkLst>
            <pc:docMk/>
            <pc:sldMk cId="701523536" sldId="311"/>
            <ac:spMk id="6" creationId="{B83756DC-7B22-42CE-92A7-C042FB8C6CFC}"/>
          </ac:spMkLst>
        </pc:spChg>
        <pc:spChg chg="del">
          <ac:chgData name="KARYTSIOTI Kanella" userId="2254d3af-0893-4931-aa94-1703782efa3e" providerId="ADAL" clId="{769160DF-EAD1-41C1-9BB0-A9038502BFAA}" dt="2020-05-12T12:15:36.155" v="2942" actId="478"/>
          <ac:spMkLst>
            <pc:docMk/>
            <pc:sldMk cId="701523536" sldId="311"/>
            <ac:spMk id="7" creationId="{FFACF501-DC71-4B53-AFC1-34BCEFB60FF1}"/>
          </ac:spMkLst>
        </pc:spChg>
        <pc:spChg chg="del">
          <ac:chgData name="KARYTSIOTI Kanella" userId="2254d3af-0893-4931-aa94-1703782efa3e" providerId="ADAL" clId="{769160DF-EAD1-41C1-9BB0-A9038502BFAA}" dt="2020-05-12T12:15:40.974" v="2944" actId="478"/>
          <ac:spMkLst>
            <pc:docMk/>
            <pc:sldMk cId="701523536" sldId="311"/>
            <ac:spMk id="16" creationId="{FC486238-09B2-46C4-B36F-C8835625ED4E}"/>
          </ac:spMkLst>
        </pc:spChg>
        <pc:spChg chg="del">
          <ac:chgData name="KARYTSIOTI Kanella" userId="2254d3af-0893-4931-aa94-1703782efa3e" providerId="ADAL" clId="{769160DF-EAD1-41C1-9BB0-A9038502BFAA}" dt="2020-05-12T12:15:36.155" v="2942" actId="478"/>
          <ac:spMkLst>
            <pc:docMk/>
            <pc:sldMk cId="701523536" sldId="311"/>
            <ac:spMk id="17" creationId="{485E5FDC-21E3-44E5-BD26-752A87FE70DD}"/>
          </ac:spMkLst>
        </pc:spChg>
        <pc:spChg chg="del">
          <ac:chgData name="KARYTSIOTI Kanella" userId="2254d3af-0893-4931-aa94-1703782efa3e" providerId="ADAL" clId="{769160DF-EAD1-41C1-9BB0-A9038502BFAA}" dt="2020-05-12T12:15:36.155" v="2942" actId="478"/>
          <ac:spMkLst>
            <pc:docMk/>
            <pc:sldMk cId="701523536" sldId="311"/>
            <ac:spMk id="18" creationId="{9D2A6C6C-4419-43AB-96BC-105974DDA539}"/>
          </ac:spMkLst>
        </pc:spChg>
        <pc:spChg chg="del">
          <ac:chgData name="KARYTSIOTI Kanella" userId="2254d3af-0893-4931-aa94-1703782efa3e" providerId="ADAL" clId="{769160DF-EAD1-41C1-9BB0-A9038502BFAA}" dt="2020-05-12T12:15:36.155" v="2942" actId="478"/>
          <ac:spMkLst>
            <pc:docMk/>
            <pc:sldMk cId="701523536" sldId="311"/>
            <ac:spMk id="19" creationId="{2E763412-6250-4D0C-B031-0D25805C9690}"/>
          </ac:spMkLst>
        </pc:spChg>
        <pc:spChg chg="del">
          <ac:chgData name="KARYTSIOTI Kanella" userId="2254d3af-0893-4931-aa94-1703782efa3e" providerId="ADAL" clId="{769160DF-EAD1-41C1-9BB0-A9038502BFAA}" dt="2020-05-12T12:15:42.026" v="2945" actId="478"/>
          <ac:spMkLst>
            <pc:docMk/>
            <pc:sldMk cId="701523536" sldId="311"/>
            <ac:spMk id="22" creationId="{1EE78460-70A5-4C7B-9815-3B9B3276E9BA}"/>
          </ac:spMkLst>
        </pc:spChg>
        <pc:spChg chg="del">
          <ac:chgData name="KARYTSIOTI Kanella" userId="2254d3af-0893-4931-aa94-1703782efa3e" providerId="ADAL" clId="{769160DF-EAD1-41C1-9BB0-A9038502BFAA}" dt="2020-05-12T12:15:36.155" v="2942" actId="478"/>
          <ac:spMkLst>
            <pc:docMk/>
            <pc:sldMk cId="701523536" sldId="311"/>
            <ac:spMk id="23" creationId="{EB809957-8E52-4BF7-9CE6-1CA61A96A650}"/>
          </ac:spMkLst>
        </pc:spChg>
        <pc:spChg chg="del">
          <ac:chgData name="KARYTSIOTI Kanella" userId="2254d3af-0893-4931-aa94-1703782efa3e" providerId="ADAL" clId="{769160DF-EAD1-41C1-9BB0-A9038502BFAA}" dt="2020-05-12T12:15:36.155" v="2942" actId="478"/>
          <ac:spMkLst>
            <pc:docMk/>
            <pc:sldMk cId="701523536" sldId="311"/>
            <ac:spMk id="24" creationId="{314FCB74-E875-4078-ABF6-B099173F9DAC}"/>
          </ac:spMkLst>
        </pc:spChg>
        <pc:spChg chg="del">
          <ac:chgData name="KARYTSIOTI Kanella" userId="2254d3af-0893-4931-aa94-1703782efa3e" providerId="ADAL" clId="{769160DF-EAD1-41C1-9BB0-A9038502BFAA}" dt="2020-05-12T12:15:36.155" v="2942" actId="478"/>
          <ac:spMkLst>
            <pc:docMk/>
            <pc:sldMk cId="701523536" sldId="311"/>
            <ac:spMk id="28" creationId="{7487408E-AF05-4F7F-8BC3-5497E6A96804}"/>
          </ac:spMkLst>
        </pc:spChg>
        <pc:spChg chg="del">
          <ac:chgData name="KARYTSIOTI Kanella" userId="2254d3af-0893-4931-aa94-1703782efa3e" providerId="ADAL" clId="{769160DF-EAD1-41C1-9BB0-A9038502BFAA}" dt="2020-05-12T12:15:36.155" v="2942" actId="478"/>
          <ac:spMkLst>
            <pc:docMk/>
            <pc:sldMk cId="701523536" sldId="311"/>
            <ac:spMk id="29" creationId="{04C42B4C-41FA-46A7-A040-C4216B5A88FB}"/>
          </ac:spMkLst>
        </pc:spChg>
        <pc:spChg chg="del">
          <ac:chgData name="KARYTSIOTI Kanella" userId="2254d3af-0893-4931-aa94-1703782efa3e" providerId="ADAL" clId="{769160DF-EAD1-41C1-9BB0-A9038502BFAA}" dt="2020-05-12T12:15:36.155" v="2942" actId="478"/>
          <ac:spMkLst>
            <pc:docMk/>
            <pc:sldMk cId="701523536" sldId="311"/>
            <ac:spMk id="32" creationId="{CFA4CC44-D441-4611-BCE0-4A3158650194}"/>
          </ac:spMkLst>
        </pc:spChg>
        <pc:spChg chg="del">
          <ac:chgData name="KARYTSIOTI Kanella" userId="2254d3af-0893-4931-aa94-1703782efa3e" providerId="ADAL" clId="{769160DF-EAD1-41C1-9BB0-A9038502BFAA}" dt="2020-05-12T12:15:36.155" v="2942" actId="478"/>
          <ac:spMkLst>
            <pc:docMk/>
            <pc:sldMk cId="701523536" sldId="311"/>
            <ac:spMk id="34" creationId="{B8B7F63B-4395-4D77-B6D4-4451F0689D25}"/>
          </ac:spMkLst>
        </pc:spChg>
        <pc:spChg chg="del">
          <ac:chgData name="KARYTSIOTI Kanella" userId="2254d3af-0893-4931-aa94-1703782efa3e" providerId="ADAL" clId="{769160DF-EAD1-41C1-9BB0-A9038502BFAA}" dt="2020-05-12T12:15:36.155" v="2942" actId="478"/>
          <ac:spMkLst>
            <pc:docMk/>
            <pc:sldMk cId="701523536" sldId="311"/>
            <ac:spMk id="35" creationId="{108C3289-6637-4350-8A4C-902578055130}"/>
          </ac:spMkLst>
        </pc:spChg>
        <pc:spChg chg="del">
          <ac:chgData name="KARYTSIOTI Kanella" userId="2254d3af-0893-4931-aa94-1703782efa3e" providerId="ADAL" clId="{769160DF-EAD1-41C1-9BB0-A9038502BFAA}" dt="2020-05-12T12:15:40.057" v="2943" actId="478"/>
          <ac:spMkLst>
            <pc:docMk/>
            <pc:sldMk cId="701523536" sldId="311"/>
            <ac:spMk id="38" creationId="{6122796F-E618-4CD5-8874-6D4C209D54FE}"/>
          </ac:spMkLst>
        </pc:spChg>
        <pc:spChg chg="add mod">
          <ac:chgData name="KARYTSIOTI Kanella" userId="2254d3af-0893-4931-aa94-1703782efa3e" providerId="ADAL" clId="{769160DF-EAD1-41C1-9BB0-A9038502BFAA}" dt="2020-05-12T13:38:41.534" v="3012" actId="1035"/>
          <ac:spMkLst>
            <pc:docMk/>
            <pc:sldMk cId="701523536" sldId="311"/>
            <ac:spMk id="40" creationId="{51EFBF66-082F-4D71-B104-9C346D23E61A}"/>
          </ac:spMkLst>
        </pc:spChg>
        <pc:spChg chg="add del mod">
          <ac:chgData name="KARYTSIOTI Kanella" userId="2254d3af-0893-4931-aa94-1703782efa3e" providerId="ADAL" clId="{769160DF-EAD1-41C1-9BB0-A9038502BFAA}" dt="2020-05-12T12:16:17.070" v="2948" actId="478"/>
          <ac:spMkLst>
            <pc:docMk/>
            <pc:sldMk cId="701523536" sldId="311"/>
            <ac:spMk id="41" creationId="{732056F8-FE6B-4DAB-A5CB-BEA98609753B}"/>
          </ac:spMkLst>
        </pc:spChg>
        <pc:spChg chg="add del mod">
          <ac:chgData name="KARYTSIOTI Kanella" userId="2254d3af-0893-4931-aa94-1703782efa3e" providerId="ADAL" clId="{769160DF-EAD1-41C1-9BB0-A9038502BFAA}" dt="2020-05-12T12:16:17.070" v="2948" actId="478"/>
          <ac:spMkLst>
            <pc:docMk/>
            <pc:sldMk cId="701523536" sldId="311"/>
            <ac:spMk id="42" creationId="{C2819EE2-0414-4A32-A659-712BFEE40D4B}"/>
          </ac:spMkLst>
        </pc:spChg>
        <pc:spChg chg="add mod">
          <ac:chgData name="KARYTSIOTI Kanella" userId="2254d3af-0893-4931-aa94-1703782efa3e" providerId="ADAL" clId="{769160DF-EAD1-41C1-9BB0-A9038502BFAA}" dt="2020-05-15T06:48:48.444" v="3641" actId="207"/>
          <ac:spMkLst>
            <pc:docMk/>
            <pc:sldMk cId="701523536" sldId="311"/>
            <ac:spMk id="48" creationId="{36B127C2-7289-491D-A1B1-0F755984366F}"/>
          </ac:spMkLst>
        </pc:spChg>
        <pc:spChg chg="add mod">
          <ac:chgData name="KARYTSIOTI Kanella" userId="2254d3af-0893-4931-aa94-1703782efa3e" providerId="ADAL" clId="{769160DF-EAD1-41C1-9BB0-A9038502BFAA}" dt="2020-05-15T06:48:48.444" v="3641" actId="207"/>
          <ac:spMkLst>
            <pc:docMk/>
            <pc:sldMk cId="701523536" sldId="311"/>
            <ac:spMk id="49" creationId="{09EB5654-DF59-49D7-8AA4-BB7B6B87009A}"/>
          </ac:spMkLst>
        </pc:spChg>
        <pc:spChg chg="add mod">
          <ac:chgData name="KARYTSIOTI Kanella" userId="2254d3af-0893-4931-aa94-1703782efa3e" providerId="ADAL" clId="{769160DF-EAD1-41C1-9BB0-A9038502BFAA}" dt="2020-05-15T06:48:48.444" v="3641" actId="207"/>
          <ac:spMkLst>
            <pc:docMk/>
            <pc:sldMk cId="701523536" sldId="311"/>
            <ac:spMk id="50" creationId="{8FCE72C7-1549-483E-8AFF-E8084029401C}"/>
          </ac:spMkLst>
        </pc:spChg>
        <pc:spChg chg="add mod">
          <ac:chgData name="KARYTSIOTI Kanella" userId="2254d3af-0893-4931-aa94-1703782efa3e" providerId="ADAL" clId="{769160DF-EAD1-41C1-9BB0-A9038502BFAA}" dt="2020-05-15T06:51:32.713" v="3712" actId="207"/>
          <ac:spMkLst>
            <pc:docMk/>
            <pc:sldMk cId="701523536" sldId="311"/>
            <ac:spMk id="56" creationId="{81A89D2D-FA76-4A6B-BF8A-2D3F8ADF946B}"/>
          </ac:spMkLst>
        </pc:spChg>
        <pc:spChg chg="add mod">
          <ac:chgData name="KARYTSIOTI Kanella" userId="2254d3af-0893-4931-aa94-1703782efa3e" providerId="ADAL" clId="{769160DF-EAD1-41C1-9BB0-A9038502BFAA}" dt="2020-05-12T13:38:50.584" v="3032" actId="1036"/>
          <ac:spMkLst>
            <pc:docMk/>
            <pc:sldMk cId="701523536" sldId="311"/>
            <ac:spMk id="57" creationId="{137C516F-AAA6-4B3D-B51D-DC64BB85F7B5}"/>
          </ac:spMkLst>
        </pc:spChg>
        <pc:spChg chg="add mod">
          <ac:chgData name="KARYTSIOTI Kanella" userId="2254d3af-0893-4931-aa94-1703782efa3e" providerId="ADAL" clId="{769160DF-EAD1-41C1-9BB0-A9038502BFAA}" dt="2020-05-15T06:48:48.444" v="3641" actId="207"/>
          <ac:spMkLst>
            <pc:docMk/>
            <pc:sldMk cId="701523536" sldId="311"/>
            <ac:spMk id="58" creationId="{4C148B89-1D62-407E-AC11-561E7EEA5C75}"/>
          </ac:spMkLst>
        </pc:spChg>
        <pc:picChg chg="del">
          <ac:chgData name="KARYTSIOTI Kanella" userId="2254d3af-0893-4931-aa94-1703782efa3e" providerId="ADAL" clId="{769160DF-EAD1-41C1-9BB0-A9038502BFAA}" dt="2020-05-12T12:15:36.155" v="2942" actId="478"/>
          <ac:picMkLst>
            <pc:docMk/>
            <pc:sldMk cId="701523536" sldId="311"/>
            <ac:picMk id="8" creationId="{3F1D0819-C7AE-4326-885F-F707C133E1DA}"/>
          </ac:picMkLst>
        </pc:picChg>
        <pc:picChg chg="del">
          <ac:chgData name="KARYTSIOTI Kanella" userId="2254d3af-0893-4931-aa94-1703782efa3e" providerId="ADAL" clId="{769160DF-EAD1-41C1-9BB0-A9038502BFAA}" dt="2020-05-12T12:15:36.155" v="2942" actId="478"/>
          <ac:picMkLst>
            <pc:docMk/>
            <pc:sldMk cId="701523536" sldId="311"/>
            <ac:picMk id="13" creationId="{7F651312-9600-46B5-8C2B-CF892F743318}"/>
          </ac:picMkLst>
        </pc:picChg>
        <pc:picChg chg="del">
          <ac:chgData name="KARYTSIOTI Kanella" userId="2254d3af-0893-4931-aa94-1703782efa3e" providerId="ADAL" clId="{769160DF-EAD1-41C1-9BB0-A9038502BFAA}" dt="2020-05-12T12:15:36.155" v="2942" actId="478"/>
          <ac:picMkLst>
            <pc:docMk/>
            <pc:sldMk cId="701523536" sldId="311"/>
            <ac:picMk id="14" creationId="{037EEE0D-6D62-4F71-B6DD-4E5F4901C668}"/>
          </ac:picMkLst>
        </pc:picChg>
        <pc:picChg chg="del">
          <ac:chgData name="KARYTSIOTI Kanella" userId="2254d3af-0893-4931-aa94-1703782efa3e" providerId="ADAL" clId="{769160DF-EAD1-41C1-9BB0-A9038502BFAA}" dt="2020-05-12T12:15:36.155" v="2942" actId="478"/>
          <ac:picMkLst>
            <pc:docMk/>
            <pc:sldMk cId="701523536" sldId="311"/>
            <ac:picMk id="15" creationId="{91D3452D-BA1C-42F1-890F-0A7BBF1140A0}"/>
          </ac:picMkLst>
        </pc:picChg>
        <pc:picChg chg="del">
          <ac:chgData name="KARYTSIOTI Kanella" userId="2254d3af-0893-4931-aa94-1703782efa3e" providerId="ADAL" clId="{769160DF-EAD1-41C1-9BB0-A9038502BFAA}" dt="2020-05-12T12:15:36.155" v="2942" actId="478"/>
          <ac:picMkLst>
            <pc:docMk/>
            <pc:sldMk cId="701523536" sldId="311"/>
            <ac:picMk id="20" creationId="{A7668933-AE8A-4864-9693-D490CE9B864A}"/>
          </ac:picMkLst>
        </pc:picChg>
        <pc:picChg chg="del">
          <ac:chgData name="KARYTSIOTI Kanella" userId="2254d3af-0893-4931-aa94-1703782efa3e" providerId="ADAL" clId="{769160DF-EAD1-41C1-9BB0-A9038502BFAA}" dt="2020-05-12T12:15:36.155" v="2942" actId="478"/>
          <ac:picMkLst>
            <pc:docMk/>
            <pc:sldMk cId="701523536" sldId="311"/>
            <ac:picMk id="21" creationId="{F5453231-914B-4DBA-A7D7-050F79A43AC0}"/>
          </ac:picMkLst>
        </pc:picChg>
        <pc:picChg chg="del">
          <ac:chgData name="KARYTSIOTI Kanella" userId="2254d3af-0893-4931-aa94-1703782efa3e" providerId="ADAL" clId="{769160DF-EAD1-41C1-9BB0-A9038502BFAA}" dt="2020-05-12T12:15:36.155" v="2942" actId="478"/>
          <ac:picMkLst>
            <pc:docMk/>
            <pc:sldMk cId="701523536" sldId="311"/>
            <ac:picMk id="25" creationId="{74D58BBF-DB89-4626-BB6E-A50D381B5FC9}"/>
          </ac:picMkLst>
        </pc:picChg>
        <pc:picChg chg="del">
          <ac:chgData name="KARYTSIOTI Kanella" userId="2254d3af-0893-4931-aa94-1703782efa3e" providerId="ADAL" clId="{769160DF-EAD1-41C1-9BB0-A9038502BFAA}" dt="2020-05-12T12:15:36.155" v="2942" actId="478"/>
          <ac:picMkLst>
            <pc:docMk/>
            <pc:sldMk cId="701523536" sldId="311"/>
            <ac:picMk id="26" creationId="{60E3C770-32A0-4588-A12D-8789D10615D2}"/>
          </ac:picMkLst>
        </pc:picChg>
        <pc:picChg chg="del">
          <ac:chgData name="KARYTSIOTI Kanella" userId="2254d3af-0893-4931-aa94-1703782efa3e" providerId="ADAL" clId="{769160DF-EAD1-41C1-9BB0-A9038502BFAA}" dt="2020-05-12T12:15:36.155" v="2942" actId="478"/>
          <ac:picMkLst>
            <pc:docMk/>
            <pc:sldMk cId="701523536" sldId="311"/>
            <ac:picMk id="27" creationId="{5AAB9749-4F74-414A-A3BE-50EDA60BA34C}"/>
          </ac:picMkLst>
        </pc:picChg>
        <pc:picChg chg="del">
          <ac:chgData name="KARYTSIOTI Kanella" userId="2254d3af-0893-4931-aa94-1703782efa3e" providerId="ADAL" clId="{769160DF-EAD1-41C1-9BB0-A9038502BFAA}" dt="2020-05-12T12:15:36.155" v="2942" actId="478"/>
          <ac:picMkLst>
            <pc:docMk/>
            <pc:sldMk cId="701523536" sldId="311"/>
            <ac:picMk id="30" creationId="{83EF5075-6A4A-43A3-8392-A27B4EC40FE4}"/>
          </ac:picMkLst>
        </pc:picChg>
        <pc:picChg chg="del">
          <ac:chgData name="KARYTSIOTI Kanella" userId="2254d3af-0893-4931-aa94-1703782efa3e" providerId="ADAL" clId="{769160DF-EAD1-41C1-9BB0-A9038502BFAA}" dt="2020-05-12T12:15:36.155" v="2942" actId="478"/>
          <ac:picMkLst>
            <pc:docMk/>
            <pc:sldMk cId="701523536" sldId="311"/>
            <ac:picMk id="31" creationId="{E71E4C46-A433-455C-BAC9-613122942027}"/>
          </ac:picMkLst>
        </pc:picChg>
        <pc:picChg chg="del">
          <ac:chgData name="KARYTSIOTI Kanella" userId="2254d3af-0893-4931-aa94-1703782efa3e" providerId="ADAL" clId="{769160DF-EAD1-41C1-9BB0-A9038502BFAA}" dt="2020-05-12T12:15:36.155" v="2942" actId="478"/>
          <ac:picMkLst>
            <pc:docMk/>
            <pc:sldMk cId="701523536" sldId="311"/>
            <ac:picMk id="33" creationId="{9F499CE0-6222-4D07-B70E-64325907320F}"/>
          </ac:picMkLst>
        </pc:picChg>
        <pc:picChg chg="del">
          <ac:chgData name="KARYTSIOTI Kanella" userId="2254d3af-0893-4931-aa94-1703782efa3e" providerId="ADAL" clId="{769160DF-EAD1-41C1-9BB0-A9038502BFAA}" dt="2020-05-12T12:15:36.155" v="2942" actId="478"/>
          <ac:picMkLst>
            <pc:docMk/>
            <pc:sldMk cId="701523536" sldId="311"/>
            <ac:picMk id="36" creationId="{C7CE531B-5A43-4931-9A45-F48D531868FE}"/>
          </ac:picMkLst>
        </pc:picChg>
        <pc:picChg chg="del">
          <ac:chgData name="KARYTSIOTI Kanella" userId="2254d3af-0893-4931-aa94-1703782efa3e" providerId="ADAL" clId="{769160DF-EAD1-41C1-9BB0-A9038502BFAA}" dt="2020-05-12T12:15:36.155" v="2942" actId="478"/>
          <ac:picMkLst>
            <pc:docMk/>
            <pc:sldMk cId="701523536" sldId="311"/>
            <ac:picMk id="37" creationId="{84175E60-1A11-4808-9F11-E749FCBE13C9}"/>
          </ac:picMkLst>
        </pc:picChg>
        <pc:picChg chg="add del mod">
          <ac:chgData name="KARYTSIOTI Kanella" userId="2254d3af-0893-4931-aa94-1703782efa3e" providerId="ADAL" clId="{769160DF-EAD1-41C1-9BB0-A9038502BFAA}" dt="2020-05-12T12:16:17.070" v="2948" actId="478"/>
          <ac:picMkLst>
            <pc:docMk/>
            <pc:sldMk cId="701523536" sldId="311"/>
            <ac:picMk id="44" creationId="{CBA69592-9529-49AB-B56C-4630B20C9585}"/>
          </ac:picMkLst>
        </pc:picChg>
        <pc:picChg chg="add del mod">
          <ac:chgData name="KARYTSIOTI Kanella" userId="2254d3af-0893-4931-aa94-1703782efa3e" providerId="ADAL" clId="{769160DF-EAD1-41C1-9BB0-A9038502BFAA}" dt="2020-05-12T12:16:17.070" v="2948" actId="478"/>
          <ac:picMkLst>
            <pc:docMk/>
            <pc:sldMk cId="701523536" sldId="311"/>
            <ac:picMk id="45" creationId="{0B08F423-5F32-4265-9A8F-CAEAD2A9ADBA}"/>
          </ac:picMkLst>
        </pc:picChg>
        <pc:picChg chg="add del mod">
          <ac:chgData name="KARYTSIOTI Kanella" userId="2254d3af-0893-4931-aa94-1703782efa3e" providerId="ADAL" clId="{769160DF-EAD1-41C1-9BB0-A9038502BFAA}" dt="2020-05-12T12:16:17.070" v="2948" actId="478"/>
          <ac:picMkLst>
            <pc:docMk/>
            <pc:sldMk cId="701523536" sldId="311"/>
            <ac:picMk id="46" creationId="{E07E0151-CE97-4B6A-9C94-463571BC0BD8}"/>
          </ac:picMkLst>
        </pc:picChg>
        <pc:picChg chg="add del mod">
          <ac:chgData name="KARYTSIOTI Kanella" userId="2254d3af-0893-4931-aa94-1703782efa3e" providerId="ADAL" clId="{769160DF-EAD1-41C1-9BB0-A9038502BFAA}" dt="2020-05-12T12:16:17.070" v="2948" actId="478"/>
          <ac:picMkLst>
            <pc:docMk/>
            <pc:sldMk cId="701523536" sldId="311"/>
            <ac:picMk id="47" creationId="{8E53592F-817C-4679-B291-7CA2F2F0AF9B}"/>
          </ac:picMkLst>
        </pc:picChg>
        <pc:picChg chg="add del">
          <ac:chgData name="KARYTSIOTI Kanella" userId="2254d3af-0893-4931-aa94-1703782efa3e" providerId="ADAL" clId="{769160DF-EAD1-41C1-9BB0-A9038502BFAA}" dt="2020-05-12T12:16:32.216" v="2952" actId="478"/>
          <ac:picMkLst>
            <pc:docMk/>
            <pc:sldMk cId="701523536" sldId="311"/>
            <ac:picMk id="51" creationId="{5B59F152-9B6C-4BF9-8956-69B5AB1740A5}"/>
          </ac:picMkLst>
        </pc:picChg>
        <pc:picChg chg="add del">
          <ac:chgData name="KARYTSIOTI Kanella" userId="2254d3af-0893-4931-aa94-1703782efa3e" providerId="ADAL" clId="{769160DF-EAD1-41C1-9BB0-A9038502BFAA}" dt="2020-05-12T12:16:33.251" v="2953" actId="478"/>
          <ac:picMkLst>
            <pc:docMk/>
            <pc:sldMk cId="701523536" sldId="311"/>
            <ac:picMk id="53" creationId="{F5E26FB7-352B-4388-9433-FCB4DE24B904}"/>
          </ac:picMkLst>
        </pc:picChg>
        <pc:picChg chg="add mod">
          <ac:chgData name="KARYTSIOTI Kanella" userId="2254d3af-0893-4931-aa94-1703782efa3e" providerId="ADAL" clId="{769160DF-EAD1-41C1-9BB0-A9038502BFAA}" dt="2020-05-12T13:38:41.534" v="3012" actId="1035"/>
          <ac:picMkLst>
            <pc:docMk/>
            <pc:sldMk cId="701523536" sldId="311"/>
            <ac:picMk id="54" creationId="{FC26EC76-9720-4894-9878-7AA1C19EE800}"/>
          </ac:picMkLst>
        </pc:picChg>
        <pc:picChg chg="add mod">
          <ac:chgData name="KARYTSIOTI Kanella" userId="2254d3af-0893-4931-aa94-1703782efa3e" providerId="ADAL" clId="{769160DF-EAD1-41C1-9BB0-A9038502BFAA}" dt="2020-05-12T13:38:50.584" v="3032" actId="1036"/>
          <ac:picMkLst>
            <pc:docMk/>
            <pc:sldMk cId="701523536" sldId="311"/>
            <ac:picMk id="55" creationId="{856B25A1-FA89-4FE8-80AB-54D9C486F408}"/>
          </ac:picMkLst>
        </pc:picChg>
        <pc:cxnChg chg="del mod">
          <ac:chgData name="KARYTSIOTI Kanella" userId="2254d3af-0893-4931-aa94-1703782efa3e" providerId="ADAL" clId="{769160DF-EAD1-41C1-9BB0-A9038502BFAA}" dt="2020-05-12T12:15:36.155" v="2942" actId="478"/>
          <ac:cxnSpMkLst>
            <pc:docMk/>
            <pc:sldMk cId="701523536" sldId="311"/>
            <ac:cxnSpMk id="39" creationId="{2E55DE4B-2631-4AE3-B077-1004A7625A5D}"/>
          </ac:cxnSpMkLst>
        </pc:cxnChg>
        <pc:cxnChg chg="del mod">
          <ac:chgData name="KARYTSIOTI Kanella" userId="2254d3af-0893-4931-aa94-1703782efa3e" providerId="ADAL" clId="{769160DF-EAD1-41C1-9BB0-A9038502BFAA}" dt="2020-05-12T12:15:36.155" v="2942" actId="478"/>
          <ac:cxnSpMkLst>
            <pc:docMk/>
            <pc:sldMk cId="701523536" sldId="311"/>
            <ac:cxnSpMk id="43" creationId="{A7231713-F0DD-489B-95DA-789CC39B8237}"/>
          </ac:cxnSpMkLst>
        </pc:cxnChg>
        <pc:cxnChg chg="del mod">
          <ac:chgData name="KARYTSIOTI Kanella" userId="2254d3af-0893-4931-aa94-1703782efa3e" providerId="ADAL" clId="{769160DF-EAD1-41C1-9BB0-A9038502BFAA}" dt="2020-05-12T12:15:36.155" v="2942" actId="478"/>
          <ac:cxnSpMkLst>
            <pc:docMk/>
            <pc:sldMk cId="701523536" sldId="311"/>
            <ac:cxnSpMk id="52" creationId="{CC8DE092-14EC-48B4-B519-75EBB2B72F15}"/>
          </ac:cxnSpMkLst>
        </pc:cxnChg>
      </pc:sldChg>
      <pc:sldChg chg="addSp delSp modSp add">
        <pc:chgData name="KARYTSIOTI Kanella" userId="2254d3af-0893-4931-aa94-1703782efa3e" providerId="ADAL" clId="{769160DF-EAD1-41C1-9BB0-A9038502BFAA}" dt="2020-05-15T06:52:17.949" v="3729" actId="20577"/>
        <pc:sldMkLst>
          <pc:docMk/>
          <pc:sldMk cId="1256799066" sldId="312"/>
        </pc:sldMkLst>
        <pc:spChg chg="del">
          <ac:chgData name="KARYTSIOTI Kanella" userId="2254d3af-0893-4931-aa94-1703782efa3e" providerId="ADAL" clId="{769160DF-EAD1-41C1-9BB0-A9038502BFAA}" dt="2020-05-12T14:07:17.824" v="3280" actId="478"/>
          <ac:spMkLst>
            <pc:docMk/>
            <pc:sldMk cId="1256799066" sldId="312"/>
            <ac:spMk id="2" creationId="{EEE5FD25-78DD-4DF1-9CD7-BDC2A969DBD9}"/>
          </ac:spMkLst>
        </pc:spChg>
        <pc:spChg chg="mod">
          <ac:chgData name="KARYTSIOTI Kanella" userId="2254d3af-0893-4931-aa94-1703782efa3e" providerId="ADAL" clId="{769160DF-EAD1-41C1-9BB0-A9038502BFAA}" dt="2020-05-12T14:09:26.873" v="3406" actId="14100"/>
          <ac:spMkLst>
            <pc:docMk/>
            <pc:sldMk cId="1256799066" sldId="312"/>
            <ac:spMk id="4" creationId="{AAFFF2BB-5786-4358-AADD-5E2B141AF17F}"/>
          </ac:spMkLst>
        </pc:spChg>
        <pc:spChg chg="add mod">
          <ac:chgData name="KARYTSIOTI Kanella" userId="2254d3af-0893-4931-aa94-1703782efa3e" providerId="ADAL" clId="{769160DF-EAD1-41C1-9BB0-A9038502BFAA}" dt="2020-05-12T14:24:07.928" v="3631" actId="14100"/>
          <ac:spMkLst>
            <pc:docMk/>
            <pc:sldMk cId="1256799066" sldId="312"/>
            <ac:spMk id="15" creationId="{1DF378C8-A390-4519-B264-171722971B15}"/>
          </ac:spMkLst>
        </pc:spChg>
        <pc:spChg chg="del">
          <ac:chgData name="KARYTSIOTI Kanella" userId="2254d3af-0893-4931-aa94-1703782efa3e" providerId="ADAL" clId="{769160DF-EAD1-41C1-9BB0-A9038502BFAA}" dt="2020-05-12T14:07:14.102" v="3279" actId="478"/>
          <ac:spMkLst>
            <pc:docMk/>
            <pc:sldMk cId="1256799066" sldId="312"/>
            <ac:spMk id="40" creationId="{51EFBF66-082F-4D71-B104-9C346D23E61A}"/>
          </ac:spMkLst>
        </pc:spChg>
        <pc:spChg chg="del">
          <ac:chgData name="KARYTSIOTI Kanella" userId="2254d3af-0893-4931-aa94-1703782efa3e" providerId="ADAL" clId="{769160DF-EAD1-41C1-9BB0-A9038502BFAA}" dt="2020-05-12T14:07:18.562" v="3281" actId="478"/>
          <ac:spMkLst>
            <pc:docMk/>
            <pc:sldMk cId="1256799066" sldId="312"/>
            <ac:spMk id="48" creationId="{36B127C2-7289-491D-A1B1-0F755984366F}"/>
          </ac:spMkLst>
        </pc:spChg>
        <pc:spChg chg="del">
          <ac:chgData name="KARYTSIOTI Kanella" userId="2254d3af-0893-4931-aa94-1703782efa3e" providerId="ADAL" clId="{769160DF-EAD1-41C1-9BB0-A9038502BFAA}" dt="2020-05-12T14:07:14.102" v="3279" actId="478"/>
          <ac:spMkLst>
            <pc:docMk/>
            <pc:sldMk cId="1256799066" sldId="312"/>
            <ac:spMk id="49" creationId="{09EB5654-DF59-49D7-8AA4-BB7B6B87009A}"/>
          </ac:spMkLst>
        </pc:spChg>
        <pc:spChg chg="mod">
          <ac:chgData name="KARYTSIOTI Kanella" userId="2254d3af-0893-4931-aa94-1703782efa3e" providerId="ADAL" clId="{769160DF-EAD1-41C1-9BB0-A9038502BFAA}" dt="2020-05-15T06:48:56.964" v="3642" actId="207"/>
          <ac:spMkLst>
            <pc:docMk/>
            <pc:sldMk cId="1256799066" sldId="312"/>
            <ac:spMk id="50" creationId="{8FCE72C7-1549-483E-8AFF-E8084029401C}"/>
          </ac:spMkLst>
        </pc:spChg>
        <pc:spChg chg="mod">
          <ac:chgData name="KARYTSIOTI Kanella" userId="2254d3af-0893-4931-aa94-1703782efa3e" providerId="ADAL" clId="{769160DF-EAD1-41C1-9BB0-A9038502BFAA}" dt="2020-05-15T06:52:17.949" v="3729" actId="20577"/>
          <ac:spMkLst>
            <pc:docMk/>
            <pc:sldMk cId="1256799066" sldId="312"/>
            <ac:spMk id="56" creationId="{81A89D2D-FA76-4A6B-BF8A-2D3F8ADF946B}"/>
          </ac:spMkLst>
        </pc:spChg>
        <pc:spChg chg="mod">
          <ac:chgData name="KARYTSIOTI Kanella" userId="2254d3af-0893-4931-aa94-1703782efa3e" providerId="ADAL" clId="{769160DF-EAD1-41C1-9BB0-A9038502BFAA}" dt="2020-05-12T14:14:33.641" v="3528" actId="1035"/>
          <ac:spMkLst>
            <pc:docMk/>
            <pc:sldMk cId="1256799066" sldId="312"/>
            <ac:spMk id="57" creationId="{137C516F-AAA6-4B3D-B51D-DC64BB85F7B5}"/>
          </ac:spMkLst>
        </pc:spChg>
        <pc:spChg chg="mod">
          <ac:chgData name="KARYTSIOTI Kanella" userId="2254d3af-0893-4931-aa94-1703782efa3e" providerId="ADAL" clId="{769160DF-EAD1-41C1-9BB0-A9038502BFAA}" dt="2020-05-15T06:48:56.964" v="3642" actId="207"/>
          <ac:spMkLst>
            <pc:docMk/>
            <pc:sldMk cId="1256799066" sldId="312"/>
            <ac:spMk id="58" creationId="{4C148B89-1D62-407E-AC11-561E7EEA5C75}"/>
          </ac:spMkLst>
        </pc:spChg>
        <pc:picChg chg="add mod">
          <ac:chgData name="KARYTSIOTI Kanella" userId="2254d3af-0893-4931-aa94-1703782efa3e" providerId="ADAL" clId="{769160DF-EAD1-41C1-9BB0-A9038502BFAA}" dt="2020-05-12T14:14:33.641" v="3528" actId="1035"/>
          <ac:picMkLst>
            <pc:docMk/>
            <pc:sldMk cId="1256799066" sldId="312"/>
            <ac:picMk id="14" creationId="{0B1F957C-E4B0-4742-A04C-EB0438832521}"/>
          </ac:picMkLst>
        </pc:picChg>
        <pc:picChg chg="del">
          <ac:chgData name="KARYTSIOTI Kanella" userId="2254d3af-0893-4931-aa94-1703782efa3e" providerId="ADAL" clId="{769160DF-EAD1-41C1-9BB0-A9038502BFAA}" dt="2020-05-12T14:07:14.102" v="3279" actId="478"/>
          <ac:picMkLst>
            <pc:docMk/>
            <pc:sldMk cId="1256799066" sldId="312"/>
            <ac:picMk id="54" creationId="{FC26EC76-9720-4894-9878-7AA1C19EE800}"/>
          </ac:picMkLst>
        </pc:picChg>
        <pc:picChg chg="del mod">
          <ac:chgData name="KARYTSIOTI Kanella" userId="2254d3af-0893-4931-aa94-1703782efa3e" providerId="ADAL" clId="{769160DF-EAD1-41C1-9BB0-A9038502BFAA}" dt="2020-05-12T14:07:37.917" v="3318" actId="478"/>
          <ac:picMkLst>
            <pc:docMk/>
            <pc:sldMk cId="1256799066" sldId="312"/>
            <ac:picMk id="55" creationId="{856B25A1-FA89-4FE8-80AB-54D9C486F408}"/>
          </ac:picMkLst>
        </pc:picChg>
      </pc:sldChg>
    </pc:docChg>
  </pc:docChgLst>
  <pc:docChgLst>
    <pc:chgData name="APOSTOLOPOULOU Iraklia" userId="0419f536-71ce-4246-b4ce-bc689516bf2d" providerId="ADAL" clId="{E2E2A758-07FF-4C4D-B379-AC12D739FBE5}"/>
    <pc:docChg chg="undo redo custSel modSld">
      <pc:chgData name="APOSTOLOPOULOU Iraklia" userId="0419f536-71ce-4246-b4ce-bc689516bf2d" providerId="ADAL" clId="{E2E2A758-07FF-4C4D-B379-AC12D739FBE5}" dt="2020-04-26T16:45:49.434" v="641" actId="20577"/>
      <pc:docMkLst>
        <pc:docMk/>
      </pc:docMkLst>
      <pc:sldChg chg="addSp delSp modSp">
        <pc:chgData name="APOSTOLOPOULOU Iraklia" userId="0419f536-71ce-4246-b4ce-bc689516bf2d" providerId="ADAL" clId="{E2E2A758-07FF-4C4D-B379-AC12D739FBE5}" dt="2020-04-24T07:03:46.398" v="9" actId="14100"/>
        <pc:sldMkLst>
          <pc:docMk/>
          <pc:sldMk cId="3751224024" sldId="285"/>
        </pc:sldMkLst>
        <pc:spChg chg="add del mod">
          <ac:chgData name="APOSTOLOPOULOU Iraklia" userId="0419f536-71ce-4246-b4ce-bc689516bf2d" providerId="ADAL" clId="{E2E2A758-07FF-4C4D-B379-AC12D739FBE5}" dt="2020-04-24T07:02:48.819" v="2"/>
          <ac:spMkLst>
            <pc:docMk/>
            <pc:sldMk cId="3751224024" sldId="285"/>
            <ac:spMk id="5" creationId="{80A2C68A-D7DF-4D87-953A-59926092DA53}"/>
          </ac:spMkLst>
        </pc:spChg>
        <pc:picChg chg="add mod">
          <ac:chgData name="APOSTOLOPOULOU Iraklia" userId="0419f536-71ce-4246-b4ce-bc689516bf2d" providerId="ADAL" clId="{E2E2A758-07FF-4C4D-B379-AC12D739FBE5}" dt="2020-04-24T07:03:46.398" v="9" actId="14100"/>
          <ac:picMkLst>
            <pc:docMk/>
            <pc:sldMk cId="3751224024" sldId="285"/>
            <ac:picMk id="6" creationId="{B82C57CC-2960-4F81-BA6C-27A7AB6F73B9}"/>
          </ac:picMkLst>
        </pc:picChg>
        <pc:picChg chg="del">
          <ac:chgData name="APOSTOLOPOULOU Iraklia" userId="0419f536-71ce-4246-b4ce-bc689516bf2d" providerId="ADAL" clId="{E2E2A758-07FF-4C4D-B379-AC12D739FBE5}" dt="2020-04-24T07:02:41.338" v="0" actId="478"/>
          <ac:picMkLst>
            <pc:docMk/>
            <pc:sldMk cId="3751224024" sldId="285"/>
            <ac:picMk id="12" creationId="{25D59297-710D-4F9F-945F-050E9195713F}"/>
          </ac:picMkLst>
        </pc:picChg>
      </pc:sldChg>
      <pc:sldChg chg="modSp">
        <pc:chgData name="APOSTOLOPOULOU Iraklia" userId="0419f536-71ce-4246-b4ce-bc689516bf2d" providerId="ADAL" clId="{E2E2A758-07FF-4C4D-B379-AC12D739FBE5}" dt="2020-04-26T15:04:40.775" v="98" actId="20577"/>
        <pc:sldMkLst>
          <pc:docMk/>
          <pc:sldMk cId="3539745652" sldId="291"/>
        </pc:sldMkLst>
        <pc:spChg chg="mod">
          <ac:chgData name="APOSTOLOPOULOU Iraklia" userId="0419f536-71ce-4246-b4ce-bc689516bf2d" providerId="ADAL" clId="{E2E2A758-07FF-4C4D-B379-AC12D739FBE5}" dt="2020-04-26T15:04:40.775" v="98" actId="20577"/>
          <ac:spMkLst>
            <pc:docMk/>
            <pc:sldMk cId="3539745652" sldId="291"/>
            <ac:spMk id="2" creationId="{00000000-0000-0000-0000-000000000000}"/>
          </ac:spMkLst>
        </pc:spChg>
      </pc:sldChg>
      <pc:sldChg chg="modSp">
        <pc:chgData name="APOSTOLOPOULOU Iraklia" userId="0419f536-71ce-4246-b4ce-bc689516bf2d" providerId="ADAL" clId="{E2E2A758-07FF-4C4D-B379-AC12D739FBE5}" dt="2020-04-26T15:04:45.922" v="107" actId="20577"/>
        <pc:sldMkLst>
          <pc:docMk/>
          <pc:sldMk cId="496073181" sldId="295"/>
        </pc:sldMkLst>
        <pc:spChg chg="mod">
          <ac:chgData name="APOSTOLOPOULOU Iraklia" userId="0419f536-71ce-4246-b4ce-bc689516bf2d" providerId="ADAL" clId="{E2E2A758-07FF-4C4D-B379-AC12D739FBE5}" dt="2020-04-26T15:04:45.922" v="107" actId="20577"/>
          <ac:spMkLst>
            <pc:docMk/>
            <pc:sldMk cId="496073181" sldId="295"/>
            <ac:spMk id="2" creationId="{00000000-0000-0000-0000-000000000000}"/>
          </ac:spMkLst>
        </pc:spChg>
      </pc:sldChg>
      <pc:sldChg chg="modSp">
        <pc:chgData name="APOSTOLOPOULOU Iraklia" userId="0419f536-71ce-4246-b4ce-bc689516bf2d" providerId="ADAL" clId="{E2E2A758-07FF-4C4D-B379-AC12D739FBE5}" dt="2020-04-26T15:04:39.209" v="95" actId="20577"/>
        <pc:sldMkLst>
          <pc:docMk/>
          <pc:sldMk cId="2822117056" sldId="296"/>
        </pc:sldMkLst>
        <pc:spChg chg="mod">
          <ac:chgData name="APOSTOLOPOULOU Iraklia" userId="0419f536-71ce-4246-b4ce-bc689516bf2d" providerId="ADAL" clId="{E2E2A758-07FF-4C4D-B379-AC12D739FBE5}" dt="2020-04-26T15:04:39.209" v="95" actId="20577"/>
          <ac:spMkLst>
            <pc:docMk/>
            <pc:sldMk cId="2822117056" sldId="296"/>
            <ac:spMk id="2" creationId="{00000000-0000-0000-0000-000000000000}"/>
          </ac:spMkLst>
        </pc:spChg>
      </pc:sldChg>
      <pc:sldChg chg="addSp delSp modSp">
        <pc:chgData name="APOSTOLOPOULOU Iraklia" userId="0419f536-71ce-4246-b4ce-bc689516bf2d" providerId="ADAL" clId="{E2E2A758-07FF-4C4D-B379-AC12D739FBE5}" dt="2020-04-26T16:45:07.296" v="630" actId="2165"/>
        <pc:sldMkLst>
          <pc:docMk/>
          <pc:sldMk cId="2271520809" sldId="298"/>
        </pc:sldMkLst>
        <pc:graphicFrameChg chg="add del mod modGraphic">
          <ac:chgData name="APOSTOLOPOULOU Iraklia" userId="0419f536-71ce-4246-b4ce-bc689516bf2d" providerId="ADAL" clId="{E2E2A758-07FF-4C4D-B379-AC12D739FBE5}" dt="2020-04-26T16:45:07.296" v="630" actId="2165"/>
          <ac:graphicFrameMkLst>
            <pc:docMk/>
            <pc:sldMk cId="2271520809" sldId="298"/>
            <ac:graphicFrameMk id="42" creationId="{333C1398-39C6-470C-8116-27BFB5C38057}"/>
          </ac:graphicFrameMkLst>
        </pc:graphicFrameChg>
      </pc:sldChg>
      <pc:sldChg chg="addSp delSp modSp">
        <pc:chgData name="APOSTOLOPOULOU Iraklia" userId="0419f536-71ce-4246-b4ce-bc689516bf2d" providerId="ADAL" clId="{E2E2A758-07FF-4C4D-B379-AC12D739FBE5}" dt="2020-04-26T16:45:49.434" v="641" actId="20577"/>
        <pc:sldMkLst>
          <pc:docMk/>
          <pc:sldMk cId="665312050" sldId="299"/>
        </pc:sldMkLst>
        <pc:graphicFrameChg chg="add del mod modGraphic">
          <ac:chgData name="APOSTOLOPOULOU Iraklia" userId="0419f536-71ce-4246-b4ce-bc689516bf2d" providerId="ADAL" clId="{E2E2A758-07FF-4C4D-B379-AC12D739FBE5}" dt="2020-04-26T16:45:49.434" v="641" actId="20577"/>
          <ac:graphicFrameMkLst>
            <pc:docMk/>
            <pc:sldMk cId="665312050" sldId="299"/>
            <ac:graphicFrameMk id="6" creationId="{CEE0CD6D-D682-4DC6-B49E-7B225E706ECA}"/>
          </ac:graphicFrameMkLst>
        </pc:graphicFrameChg>
      </pc:sldChg>
      <pc:sldChg chg="modSp">
        <pc:chgData name="APOSTOLOPOULOU Iraklia" userId="0419f536-71ce-4246-b4ce-bc689516bf2d" providerId="ADAL" clId="{E2E2A758-07FF-4C4D-B379-AC12D739FBE5}" dt="2020-04-26T15:04:38.853" v="93" actId="20577"/>
        <pc:sldMkLst>
          <pc:docMk/>
          <pc:sldMk cId="1751468448" sldId="301"/>
        </pc:sldMkLst>
        <pc:spChg chg="mod">
          <ac:chgData name="APOSTOLOPOULOU Iraklia" userId="0419f536-71ce-4246-b4ce-bc689516bf2d" providerId="ADAL" clId="{E2E2A758-07FF-4C4D-B379-AC12D739FBE5}" dt="2020-04-26T15:04:38.853" v="93" actId="20577"/>
          <ac:spMkLst>
            <pc:docMk/>
            <pc:sldMk cId="1751468448" sldId="301"/>
            <ac:spMk id="2" creationId="{00000000-0000-0000-0000-000000000000}"/>
          </ac:spMkLst>
        </pc:spChg>
      </pc:sldChg>
      <pc:sldChg chg="modSp">
        <pc:chgData name="APOSTOLOPOULOU Iraklia" userId="0419f536-71ce-4246-b4ce-bc689516bf2d" providerId="ADAL" clId="{E2E2A758-07FF-4C4D-B379-AC12D739FBE5}" dt="2020-04-26T15:04:36.828" v="90" actId="20577"/>
        <pc:sldMkLst>
          <pc:docMk/>
          <pc:sldMk cId="4045980665" sldId="302"/>
        </pc:sldMkLst>
        <pc:spChg chg="mod">
          <ac:chgData name="APOSTOLOPOULOU Iraklia" userId="0419f536-71ce-4246-b4ce-bc689516bf2d" providerId="ADAL" clId="{E2E2A758-07FF-4C4D-B379-AC12D739FBE5}" dt="2020-04-26T15:04:36.828" v="90" actId="20577"/>
          <ac:spMkLst>
            <pc:docMk/>
            <pc:sldMk cId="4045980665" sldId="302"/>
            <ac:spMk id="2" creationId="{00000000-0000-0000-0000-000000000000}"/>
          </ac:spMkLst>
        </pc:spChg>
      </pc:sldChg>
      <pc:sldChg chg="modSp">
        <pc:chgData name="APOSTOLOPOULOU Iraklia" userId="0419f536-71ce-4246-b4ce-bc689516bf2d" providerId="ADAL" clId="{E2E2A758-07FF-4C4D-B379-AC12D739FBE5}" dt="2020-04-26T16:41:47.602" v="629" actId="207"/>
        <pc:sldMkLst>
          <pc:docMk/>
          <pc:sldMk cId="3138447044" sldId="303"/>
        </pc:sldMkLst>
        <pc:spChg chg="mod">
          <ac:chgData name="APOSTOLOPOULOU Iraklia" userId="0419f536-71ce-4246-b4ce-bc689516bf2d" providerId="ADAL" clId="{E2E2A758-07FF-4C4D-B379-AC12D739FBE5}" dt="2020-04-26T16:41:47.602" v="629" actId="207"/>
          <ac:spMkLst>
            <pc:docMk/>
            <pc:sldMk cId="3138447044" sldId="303"/>
            <ac:spMk id="13" creationId="{F531ECC0-F381-4B68-BF59-C427A523ACA6}"/>
          </ac:spMkLst>
        </pc:spChg>
      </pc:sldChg>
    </pc:docChg>
  </pc:docChgLst>
  <pc:docChgLst>
    <pc:chgData name="DANOPOULOS Thodoris" userId="3f958ead-7048-4bc7-91a4-bcee048a7e05" providerId="ADAL" clId="{D284B44C-3D6C-48F2-9DA7-27CFABC9A04E}"/>
    <pc:docChg chg="undo custSel modSld">
      <pc:chgData name="DANOPOULOS Thodoris" userId="3f958ead-7048-4bc7-91a4-bcee048a7e05" providerId="ADAL" clId="{D284B44C-3D6C-48F2-9DA7-27CFABC9A04E}" dt="2022-04-22T14:30:20.683" v="1856" actId="1076"/>
      <pc:docMkLst>
        <pc:docMk/>
      </pc:docMkLst>
      <pc:sldChg chg="addSp delSp modSp mod addCm modCm">
        <pc:chgData name="DANOPOULOS Thodoris" userId="3f958ead-7048-4bc7-91a4-bcee048a7e05" providerId="ADAL" clId="{D284B44C-3D6C-48F2-9DA7-27CFABC9A04E}" dt="2022-04-22T14:10:50.182" v="1583" actId="113"/>
        <pc:sldMkLst>
          <pc:docMk/>
          <pc:sldMk cId="1601789275" sldId="287"/>
        </pc:sldMkLst>
        <pc:spChg chg="add mod">
          <ac:chgData name="DANOPOULOS Thodoris" userId="3f958ead-7048-4bc7-91a4-bcee048a7e05" providerId="ADAL" clId="{D284B44C-3D6C-48F2-9DA7-27CFABC9A04E}" dt="2022-04-22T10:39:42.518" v="57" actId="1076"/>
          <ac:spMkLst>
            <pc:docMk/>
            <pc:sldMk cId="1601789275" sldId="287"/>
            <ac:spMk id="7" creationId="{92716737-B075-4F46-B85B-9F5CA78AF415}"/>
          </ac:spMkLst>
        </pc:spChg>
        <pc:spChg chg="mod">
          <ac:chgData name="DANOPOULOS Thodoris" userId="3f958ead-7048-4bc7-91a4-bcee048a7e05" providerId="ADAL" clId="{D284B44C-3D6C-48F2-9DA7-27CFABC9A04E}" dt="2022-04-22T14:10:50.182" v="1583" actId="113"/>
          <ac:spMkLst>
            <pc:docMk/>
            <pc:sldMk cId="1601789275" sldId="287"/>
            <ac:spMk id="8" creationId="{5BF701A7-4F37-42E3-B16D-6334327CFA4D}"/>
          </ac:spMkLst>
        </pc:spChg>
        <pc:spChg chg="del mod">
          <ac:chgData name="DANOPOULOS Thodoris" userId="3f958ead-7048-4bc7-91a4-bcee048a7e05" providerId="ADAL" clId="{D284B44C-3D6C-48F2-9DA7-27CFABC9A04E}" dt="2022-04-22T10:39:38.217" v="56" actId="21"/>
          <ac:spMkLst>
            <pc:docMk/>
            <pc:sldMk cId="1601789275" sldId="287"/>
            <ac:spMk id="37" creationId="{3E8DEA2B-E29E-49A0-9392-0097A54FC82A}"/>
          </ac:spMkLst>
        </pc:spChg>
        <pc:picChg chg="mod">
          <ac:chgData name="DANOPOULOS Thodoris" userId="3f958ead-7048-4bc7-91a4-bcee048a7e05" providerId="ADAL" clId="{D284B44C-3D6C-48F2-9DA7-27CFABC9A04E}" dt="2022-04-22T10:39:22.196" v="52" actId="1076"/>
          <ac:picMkLst>
            <pc:docMk/>
            <pc:sldMk cId="1601789275" sldId="287"/>
            <ac:picMk id="5" creationId="{069B6923-4AAE-4187-A0C5-88A24FD4E436}"/>
          </ac:picMkLst>
        </pc:picChg>
      </pc:sldChg>
      <pc:sldChg chg="modSp mod">
        <pc:chgData name="DANOPOULOS Thodoris" userId="3f958ead-7048-4bc7-91a4-bcee048a7e05" providerId="ADAL" clId="{D284B44C-3D6C-48F2-9DA7-27CFABC9A04E}" dt="2022-04-22T14:25:29.793" v="1806" actId="113"/>
        <pc:sldMkLst>
          <pc:docMk/>
          <pc:sldMk cId="2271520809" sldId="298"/>
        </pc:sldMkLst>
        <pc:spChg chg="mod">
          <ac:chgData name="DANOPOULOS Thodoris" userId="3f958ead-7048-4bc7-91a4-bcee048a7e05" providerId="ADAL" clId="{D284B44C-3D6C-48F2-9DA7-27CFABC9A04E}" dt="2022-04-22T14:25:29.793" v="1806" actId="113"/>
          <ac:spMkLst>
            <pc:docMk/>
            <pc:sldMk cId="2271520809" sldId="298"/>
            <ac:spMk id="9" creationId="{4D2AC884-7C32-4242-A880-B1F109B4128C}"/>
          </ac:spMkLst>
        </pc:spChg>
      </pc:sldChg>
      <pc:sldChg chg="modSp mod">
        <pc:chgData name="DANOPOULOS Thodoris" userId="3f958ead-7048-4bc7-91a4-bcee048a7e05" providerId="ADAL" clId="{D284B44C-3D6C-48F2-9DA7-27CFABC9A04E}" dt="2022-04-22T14:30:20.683" v="1856" actId="1076"/>
        <pc:sldMkLst>
          <pc:docMk/>
          <pc:sldMk cId="3138447044" sldId="303"/>
        </pc:sldMkLst>
        <pc:spChg chg="mod">
          <ac:chgData name="DANOPOULOS Thodoris" userId="3f958ead-7048-4bc7-91a4-bcee048a7e05" providerId="ADAL" clId="{D284B44C-3D6C-48F2-9DA7-27CFABC9A04E}" dt="2022-04-22T14:29:51.680" v="1854" actId="14100"/>
          <ac:spMkLst>
            <pc:docMk/>
            <pc:sldMk cId="3138447044" sldId="303"/>
            <ac:spMk id="11" creationId="{2A8BAA0E-3699-4038-B2A2-A4D92B131C33}"/>
          </ac:spMkLst>
        </pc:spChg>
        <pc:spChg chg="mod">
          <ac:chgData name="DANOPOULOS Thodoris" userId="3f958ead-7048-4bc7-91a4-bcee048a7e05" providerId="ADAL" clId="{D284B44C-3D6C-48F2-9DA7-27CFABC9A04E}" dt="2022-04-22T14:29:40.243" v="1851" actId="20577"/>
          <ac:spMkLst>
            <pc:docMk/>
            <pc:sldMk cId="3138447044" sldId="303"/>
            <ac:spMk id="12" creationId="{13542A4C-CEC7-4363-9ADF-491883EB28C5}"/>
          </ac:spMkLst>
        </pc:spChg>
        <pc:spChg chg="mod">
          <ac:chgData name="DANOPOULOS Thodoris" userId="3f958ead-7048-4bc7-91a4-bcee048a7e05" providerId="ADAL" clId="{D284B44C-3D6C-48F2-9DA7-27CFABC9A04E}" dt="2022-04-22T14:26:51.814" v="1816" actId="404"/>
          <ac:spMkLst>
            <pc:docMk/>
            <pc:sldMk cId="3138447044" sldId="303"/>
            <ac:spMk id="13" creationId="{F531ECC0-F381-4B68-BF59-C427A523ACA6}"/>
          </ac:spMkLst>
        </pc:spChg>
        <pc:spChg chg="mod">
          <ac:chgData name="DANOPOULOS Thodoris" userId="3f958ead-7048-4bc7-91a4-bcee048a7e05" providerId="ADAL" clId="{D284B44C-3D6C-48F2-9DA7-27CFABC9A04E}" dt="2022-04-22T14:26:55.271" v="1817" actId="404"/>
          <ac:spMkLst>
            <pc:docMk/>
            <pc:sldMk cId="3138447044" sldId="303"/>
            <ac:spMk id="16" creationId="{905331D3-6F73-4964-8E35-3A9D4FD86EBB}"/>
          </ac:spMkLst>
        </pc:spChg>
        <pc:spChg chg="mod">
          <ac:chgData name="DANOPOULOS Thodoris" userId="3f958ead-7048-4bc7-91a4-bcee048a7e05" providerId="ADAL" clId="{D284B44C-3D6C-48F2-9DA7-27CFABC9A04E}" dt="2022-04-22T14:27:14.571" v="1823" actId="14100"/>
          <ac:spMkLst>
            <pc:docMk/>
            <pc:sldMk cId="3138447044" sldId="303"/>
            <ac:spMk id="17" creationId="{F78ED3B0-FA6E-4DA3-A5E7-C3EA29276BA3}"/>
          </ac:spMkLst>
        </pc:spChg>
        <pc:spChg chg="mod">
          <ac:chgData name="DANOPOULOS Thodoris" userId="3f958ead-7048-4bc7-91a4-bcee048a7e05" providerId="ADAL" clId="{D284B44C-3D6C-48F2-9DA7-27CFABC9A04E}" dt="2022-04-22T14:28:02.791" v="1831" actId="1076"/>
          <ac:spMkLst>
            <pc:docMk/>
            <pc:sldMk cId="3138447044" sldId="303"/>
            <ac:spMk id="18" creationId="{1CDAD590-AB14-4543-9D2A-698515AD37A3}"/>
          </ac:spMkLst>
        </pc:spChg>
        <pc:spChg chg="mod">
          <ac:chgData name="DANOPOULOS Thodoris" userId="3f958ead-7048-4bc7-91a4-bcee048a7e05" providerId="ADAL" clId="{D284B44C-3D6C-48F2-9DA7-27CFABC9A04E}" dt="2022-04-22T14:30:20.683" v="1856" actId="1076"/>
          <ac:spMkLst>
            <pc:docMk/>
            <pc:sldMk cId="3138447044" sldId="303"/>
            <ac:spMk id="19" creationId="{5EC92829-46AC-4D33-A370-96DD400338EE}"/>
          </ac:spMkLst>
        </pc:spChg>
      </pc:sldChg>
      <pc:sldChg chg="modSp mod">
        <pc:chgData name="DANOPOULOS Thodoris" userId="3f958ead-7048-4bc7-91a4-bcee048a7e05" providerId="ADAL" clId="{D284B44C-3D6C-48F2-9DA7-27CFABC9A04E}" dt="2022-04-22T12:59:19.167" v="332" actId="11"/>
        <pc:sldMkLst>
          <pc:docMk/>
          <pc:sldMk cId="2690885517" sldId="305"/>
        </pc:sldMkLst>
        <pc:spChg chg="mod">
          <ac:chgData name="DANOPOULOS Thodoris" userId="3f958ead-7048-4bc7-91a4-bcee048a7e05" providerId="ADAL" clId="{D284B44C-3D6C-48F2-9DA7-27CFABC9A04E}" dt="2022-04-22T12:59:19.167" v="332" actId="11"/>
          <ac:spMkLst>
            <pc:docMk/>
            <pc:sldMk cId="2690885517" sldId="305"/>
            <ac:spMk id="8" creationId="{F1DD9A7A-71F3-4EA8-ADE4-7DBBE47D8B3A}"/>
          </ac:spMkLst>
        </pc:spChg>
      </pc:sldChg>
      <pc:sldChg chg="addSp delSp modSp mod addCm modCm">
        <pc:chgData name="DANOPOULOS Thodoris" userId="3f958ead-7048-4bc7-91a4-bcee048a7e05" providerId="ADAL" clId="{D284B44C-3D6C-48F2-9DA7-27CFABC9A04E}" dt="2022-04-22T14:10:28.431" v="1575" actId="20577"/>
        <pc:sldMkLst>
          <pc:docMk/>
          <pc:sldMk cId="2383880575" sldId="306"/>
        </pc:sldMkLst>
        <pc:spChg chg="mod">
          <ac:chgData name="DANOPOULOS Thodoris" userId="3f958ead-7048-4bc7-91a4-bcee048a7e05" providerId="ADAL" clId="{D284B44C-3D6C-48F2-9DA7-27CFABC9A04E}" dt="2022-04-22T14:10:28.431" v="1575" actId="20577"/>
          <ac:spMkLst>
            <pc:docMk/>
            <pc:sldMk cId="2383880575" sldId="306"/>
            <ac:spMk id="2" creationId="{00000000-0000-0000-0000-000000000000}"/>
          </ac:spMkLst>
        </pc:spChg>
        <pc:spChg chg="add mod">
          <ac:chgData name="DANOPOULOS Thodoris" userId="3f958ead-7048-4bc7-91a4-bcee048a7e05" providerId="ADAL" clId="{D284B44C-3D6C-48F2-9DA7-27CFABC9A04E}" dt="2022-04-22T13:06:22.282" v="432" actId="20577"/>
          <ac:spMkLst>
            <pc:docMk/>
            <pc:sldMk cId="2383880575" sldId="306"/>
            <ac:spMk id="7" creationId="{6162D1DF-5F3B-452D-9479-06C981C7E3B2}"/>
          </ac:spMkLst>
        </pc:spChg>
        <pc:picChg chg="mod">
          <ac:chgData name="DANOPOULOS Thodoris" userId="3f958ead-7048-4bc7-91a4-bcee048a7e05" providerId="ADAL" clId="{D284B44C-3D6C-48F2-9DA7-27CFABC9A04E}" dt="2022-04-22T13:05:42.590" v="336" actId="1076"/>
          <ac:picMkLst>
            <pc:docMk/>
            <pc:sldMk cId="2383880575" sldId="306"/>
            <ac:picMk id="5" creationId="{CEE84BDD-EC35-4067-9F3F-D549208D93F8}"/>
          </ac:picMkLst>
        </pc:picChg>
        <pc:picChg chg="del">
          <ac:chgData name="DANOPOULOS Thodoris" userId="3f958ead-7048-4bc7-91a4-bcee048a7e05" providerId="ADAL" clId="{D284B44C-3D6C-48F2-9DA7-27CFABC9A04E}" dt="2022-04-22T10:37:31.854" v="39" actId="478"/>
          <ac:picMkLst>
            <pc:docMk/>
            <pc:sldMk cId="2383880575" sldId="306"/>
            <ac:picMk id="6" creationId="{E1AF7476-9168-44CD-A488-A1FB0A665EF4}"/>
          </ac:picMkLst>
        </pc:picChg>
      </pc:sldChg>
      <pc:sldChg chg="modSp mod">
        <pc:chgData name="DANOPOULOS Thodoris" userId="3f958ead-7048-4bc7-91a4-bcee048a7e05" providerId="ADAL" clId="{D284B44C-3D6C-48F2-9DA7-27CFABC9A04E}" dt="2022-04-22T14:10:58.459" v="1584" actId="113"/>
        <pc:sldMkLst>
          <pc:docMk/>
          <pc:sldMk cId="2661374998" sldId="307"/>
        </pc:sldMkLst>
        <pc:spChg chg="mod">
          <ac:chgData name="DANOPOULOS Thodoris" userId="3f958ead-7048-4bc7-91a4-bcee048a7e05" providerId="ADAL" clId="{D284B44C-3D6C-48F2-9DA7-27CFABC9A04E}" dt="2022-04-22T14:10:58.459" v="1584" actId="113"/>
          <ac:spMkLst>
            <pc:docMk/>
            <pc:sldMk cId="2661374998" sldId="307"/>
            <ac:spMk id="8" creationId="{BC770D45-9FEC-45FE-A592-5C9522CCE653}"/>
          </ac:spMkLst>
        </pc:spChg>
      </pc:sldChg>
      <pc:sldChg chg="modSp mod">
        <pc:chgData name="DANOPOULOS Thodoris" userId="3f958ead-7048-4bc7-91a4-bcee048a7e05" providerId="ADAL" clId="{D284B44C-3D6C-48F2-9DA7-27CFABC9A04E}" dt="2022-04-22T14:10:34.369" v="1576" actId="20577"/>
        <pc:sldMkLst>
          <pc:docMk/>
          <pc:sldMk cId="609678313" sldId="308"/>
        </pc:sldMkLst>
        <pc:spChg chg="mod">
          <ac:chgData name="DANOPOULOS Thodoris" userId="3f958ead-7048-4bc7-91a4-bcee048a7e05" providerId="ADAL" clId="{D284B44C-3D6C-48F2-9DA7-27CFABC9A04E}" dt="2022-04-22T14:10:34.369" v="1576" actId="20577"/>
          <ac:spMkLst>
            <pc:docMk/>
            <pc:sldMk cId="609678313" sldId="308"/>
            <ac:spMk id="2" creationId="{00000000-0000-0000-0000-000000000000}"/>
          </ac:spMkLst>
        </pc:spChg>
      </pc:sldChg>
      <pc:sldChg chg="modSp mod">
        <pc:chgData name="DANOPOULOS Thodoris" userId="3f958ead-7048-4bc7-91a4-bcee048a7e05" providerId="ADAL" clId="{D284B44C-3D6C-48F2-9DA7-27CFABC9A04E}" dt="2022-04-22T14:11:11.132" v="1592" actId="113"/>
        <pc:sldMkLst>
          <pc:docMk/>
          <pc:sldMk cId="3596719628" sldId="309"/>
        </pc:sldMkLst>
        <pc:spChg chg="mod">
          <ac:chgData name="DANOPOULOS Thodoris" userId="3f958ead-7048-4bc7-91a4-bcee048a7e05" providerId="ADAL" clId="{D284B44C-3D6C-48F2-9DA7-27CFABC9A04E}" dt="2022-04-22T14:11:11.132" v="1592" actId="113"/>
          <ac:spMkLst>
            <pc:docMk/>
            <pc:sldMk cId="3596719628" sldId="309"/>
            <ac:spMk id="8" creationId="{BBF9027A-0B6D-4480-9BC8-AB81D2BF7100}"/>
          </ac:spMkLst>
        </pc:spChg>
      </pc:sldChg>
      <pc:sldChg chg="modSp mod">
        <pc:chgData name="DANOPOULOS Thodoris" userId="3f958ead-7048-4bc7-91a4-bcee048a7e05" providerId="ADAL" clId="{D284B44C-3D6C-48F2-9DA7-27CFABC9A04E}" dt="2022-04-22T14:11:06.063" v="1588" actId="113"/>
        <pc:sldMkLst>
          <pc:docMk/>
          <pc:sldMk cId="1337799987" sldId="310"/>
        </pc:sldMkLst>
        <pc:spChg chg="mod">
          <ac:chgData name="DANOPOULOS Thodoris" userId="3f958ead-7048-4bc7-91a4-bcee048a7e05" providerId="ADAL" clId="{D284B44C-3D6C-48F2-9DA7-27CFABC9A04E}" dt="2022-04-22T14:11:06.063" v="1588" actId="113"/>
          <ac:spMkLst>
            <pc:docMk/>
            <pc:sldMk cId="1337799987" sldId="310"/>
            <ac:spMk id="9" creationId="{ABC705EA-CAAE-4A2C-95B4-9A9F843D97A5}"/>
          </ac:spMkLst>
        </pc:spChg>
      </pc:sldChg>
      <pc:sldChg chg="modSp mod">
        <pc:chgData name="DANOPOULOS Thodoris" userId="3f958ead-7048-4bc7-91a4-bcee048a7e05" providerId="ADAL" clId="{D284B44C-3D6C-48F2-9DA7-27CFABC9A04E}" dt="2022-04-22T14:13:04.650" v="1597" actId="20577"/>
        <pc:sldMkLst>
          <pc:docMk/>
          <pc:sldMk cId="782028765" sldId="311"/>
        </pc:sldMkLst>
        <pc:spChg chg="mod">
          <ac:chgData name="DANOPOULOS Thodoris" userId="3f958ead-7048-4bc7-91a4-bcee048a7e05" providerId="ADAL" clId="{D284B44C-3D6C-48F2-9DA7-27CFABC9A04E}" dt="2022-04-22T14:13:04.650" v="1597" actId="20577"/>
          <ac:spMkLst>
            <pc:docMk/>
            <pc:sldMk cId="782028765" sldId="311"/>
            <ac:spMk id="6" creationId="{6C0B0978-5984-4C99-AB4C-E227B190641E}"/>
          </ac:spMkLst>
        </pc:spChg>
      </pc:sldChg>
      <pc:sldChg chg="modSp mod">
        <pc:chgData name="DANOPOULOS Thodoris" userId="3f958ead-7048-4bc7-91a4-bcee048a7e05" providerId="ADAL" clId="{D284B44C-3D6C-48F2-9DA7-27CFABC9A04E}" dt="2022-04-22T14:17:29.884" v="1695" actId="14100"/>
        <pc:sldMkLst>
          <pc:docMk/>
          <pc:sldMk cId="3398060597" sldId="314"/>
        </pc:sldMkLst>
        <pc:spChg chg="mod">
          <ac:chgData name="DANOPOULOS Thodoris" userId="3f958ead-7048-4bc7-91a4-bcee048a7e05" providerId="ADAL" clId="{D284B44C-3D6C-48F2-9DA7-27CFABC9A04E}" dt="2022-04-06T13:41:04.811" v="21" actId="313"/>
          <ac:spMkLst>
            <pc:docMk/>
            <pc:sldMk cId="3398060597" sldId="314"/>
            <ac:spMk id="10" creationId="{E665741C-A222-4D0C-BF19-33B1D4B78320}"/>
          </ac:spMkLst>
        </pc:spChg>
        <pc:spChg chg="mod">
          <ac:chgData name="DANOPOULOS Thodoris" userId="3f958ead-7048-4bc7-91a4-bcee048a7e05" providerId="ADAL" clId="{D284B44C-3D6C-48F2-9DA7-27CFABC9A04E}" dt="2022-04-22T14:17:29.884" v="1695" actId="14100"/>
          <ac:spMkLst>
            <pc:docMk/>
            <pc:sldMk cId="3398060597" sldId="314"/>
            <ac:spMk id="15" creationId="{719594B9-F880-4E4E-ACD4-715E64FE46A9}"/>
          </ac:spMkLst>
        </pc:spChg>
      </pc:sldChg>
      <pc:sldChg chg="modSp mod">
        <pc:chgData name="DANOPOULOS Thodoris" userId="3f958ead-7048-4bc7-91a4-bcee048a7e05" providerId="ADAL" clId="{D284B44C-3D6C-48F2-9DA7-27CFABC9A04E}" dt="2022-04-22T14:13:19.420" v="1609" actId="113"/>
        <pc:sldMkLst>
          <pc:docMk/>
          <pc:sldMk cId="575907958" sldId="320"/>
        </pc:sldMkLst>
        <pc:spChg chg="mod">
          <ac:chgData name="DANOPOULOS Thodoris" userId="3f958ead-7048-4bc7-91a4-bcee048a7e05" providerId="ADAL" clId="{D284B44C-3D6C-48F2-9DA7-27CFABC9A04E}" dt="2022-04-22T14:13:19.420" v="1609" actId="113"/>
          <ac:spMkLst>
            <pc:docMk/>
            <pc:sldMk cId="575907958" sldId="320"/>
            <ac:spMk id="22" creationId="{A011735B-5E8A-4F81-A356-8421C26F717E}"/>
          </ac:spMkLst>
        </pc:spChg>
        <pc:graphicFrameChg chg="mod">
          <ac:chgData name="DANOPOULOS Thodoris" userId="3f958ead-7048-4bc7-91a4-bcee048a7e05" providerId="ADAL" clId="{D284B44C-3D6C-48F2-9DA7-27CFABC9A04E}" dt="2022-04-06T13:43:59.637" v="34"/>
          <ac:graphicFrameMkLst>
            <pc:docMk/>
            <pc:sldMk cId="575907958" sldId="320"/>
            <ac:graphicFrameMk id="19" creationId="{4BCAE6C0-BBA0-4334-96D3-BF34FD17B5DA}"/>
          </ac:graphicFrameMkLst>
        </pc:graphicFrameChg>
      </pc:sldChg>
      <pc:sldChg chg="modSp mod addCm modCm">
        <pc:chgData name="DANOPOULOS Thodoris" userId="3f958ead-7048-4bc7-91a4-bcee048a7e05" providerId="ADAL" clId="{D284B44C-3D6C-48F2-9DA7-27CFABC9A04E}" dt="2022-04-22T14:13:58.862" v="1623" actId="113"/>
        <pc:sldMkLst>
          <pc:docMk/>
          <pc:sldMk cId="2964339950" sldId="321"/>
        </pc:sldMkLst>
        <pc:spChg chg="mod">
          <ac:chgData name="DANOPOULOS Thodoris" userId="3f958ead-7048-4bc7-91a4-bcee048a7e05" providerId="ADAL" clId="{D284B44C-3D6C-48F2-9DA7-27CFABC9A04E}" dt="2022-04-22T10:42:40.481" v="88" actId="20577"/>
          <ac:spMkLst>
            <pc:docMk/>
            <pc:sldMk cId="2964339950" sldId="321"/>
            <ac:spMk id="5" creationId="{C57EF4B0-655B-45CB-BE82-1ACA659E5908}"/>
          </ac:spMkLst>
        </pc:spChg>
        <pc:spChg chg="mod">
          <ac:chgData name="DANOPOULOS Thodoris" userId="3f958ead-7048-4bc7-91a4-bcee048a7e05" providerId="ADAL" clId="{D284B44C-3D6C-48F2-9DA7-27CFABC9A04E}" dt="2022-04-22T14:13:58.862" v="1623" actId="113"/>
          <ac:spMkLst>
            <pc:docMk/>
            <pc:sldMk cId="2964339950" sldId="321"/>
            <ac:spMk id="7" creationId="{3B91ECC3-D1E6-470E-B513-824E452FDCAD}"/>
          </ac:spMkLst>
        </pc:spChg>
      </pc:sldChg>
      <pc:sldChg chg="modSp mod">
        <pc:chgData name="DANOPOULOS Thodoris" userId="3f958ead-7048-4bc7-91a4-bcee048a7e05" providerId="ADAL" clId="{D284B44C-3D6C-48F2-9DA7-27CFABC9A04E}" dt="2022-04-22T14:13:24.319" v="1613" actId="113"/>
        <pc:sldMkLst>
          <pc:docMk/>
          <pc:sldMk cId="4043869996" sldId="322"/>
        </pc:sldMkLst>
        <pc:spChg chg="mod">
          <ac:chgData name="DANOPOULOS Thodoris" userId="3f958ead-7048-4bc7-91a4-bcee048a7e05" providerId="ADAL" clId="{D284B44C-3D6C-48F2-9DA7-27CFABC9A04E}" dt="2022-04-22T13:14:06.040" v="626" actId="2710"/>
          <ac:spMkLst>
            <pc:docMk/>
            <pc:sldMk cId="4043869996" sldId="322"/>
            <ac:spMk id="5" creationId="{C57EF4B0-655B-45CB-BE82-1ACA659E5908}"/>
          </ac:spMkLst>
        </pc:spChg>
        <pc:spChg chg="mod">
          <ac:chgData name="DANOPOULOS Thodoris" userId="3f958ead-7048-4bc7-91a4-bcee048a7e05" providerId="ADAL" clId="{D284B44C-3D6C-48F2-9DA7-27CFABC9A04E}" dt="2022-04-22T14:13:24.319" v="1613" actId="113"/>
          <ac:spMkLst>
            <pc:docMk/>
            <pc:sldMk cId="4043869996" sldId="322"/>
            <ac:spMk id="7" creationId="{BCBDB15D-A853-46E3-9695-02806C24651A}"/>
          </ac:spMkLst>
        </pc:spChg>
      </pc:sldChg>
      <pc:sldChg chg="modSp mod">
        <pc:chgData name="DANOPOULOS Thodoris" userId="3f958ead-7048-4bc7-91a4-bcee048a7e05" providerId="ADAL" clId="{D284B44C-3D6C-48F2-9DA7-27CFABC9A04E}" dt="2022-04-22T14:14:35.151" v="1648" actId="113"/>
        <pc:sldMkLst>
          <pc:docMk/>
          <pc:sldMk cId="1998019534" sldId="324"/>
        </pc:sldMkLst>
        <pc:spChg chg="mod">
          <ac:chgData name="DANOPOULOS Thodoris" userId="3f958ead-7048-4bc7-91a4-bcee048a7e05" providerId="ADAL" clId="{D284B44C-3D6C-48F2-9DA7-27CFABC9A04E}" dt="2022-04-22T14:14:35.151" v="1648" actId="113"/>
          <ac:spMkLst>
            <pc:docMk/>
            <pc:sldMk cId="1998019534" sldId="324"/>
            <ac:spMk id="10" creationId="{F52639EA-A77B-430B-A5C4-3800B4FF0E25}"/>
          </ac:spMkLst>
        </pc:spChg>
      </pc:sldChg>
      <pc:sldChg chg="modSp mod addCm modCm">
        <pc:chgData name="DANOPOULOS Thodoris" userId="3f958ead-7048-4bc7-91a4-bcee048a7e05" providerId="ADAL" clId="{D284B44C-3D6C-48F2-9DA7-27CFABC9A04E}" dt="2022-04-22T14:14:39.963" v="1652" actId="113"/>
        <pc:sldMkLst>
          <pc:docMk/>
          <pc:sldMk cId="1686336883" sldId="325"/>
        </pc:sldMkLst>
        <pc:spChg chg="mod">
          <ac:chgData name="DANOPOULOS Thodoris" userId="3f958ead-7048-4bc7-91a4-bcee048a7e05" providerId="ADAL" clId="{D284B44C-3D6C-48F2-9DA7-27CFABC9A04E}" dt="2022-04-22T10:43:50.239" v="97" actId="20577"/>
          <ac:spMkLst>
            <pc:docMk/>
            <pc:sldMk cId="1686336883" sldId="325"/>
            <ac:spMk id="5" creationId="{C57EF4B0-655B-45CB-BE82-1ACA659E5908}"/>
          </ac:spMkLst>
        </pc:spChg>
        <pc:spChg chg="mod">
          <ac:chgData name="DANOPOULOS Thodoris" userId="3f958ead-7048-4bc7-91a4-bcee048a7e05" providerId="ADAL" clId="{D284B44C-3D6C-48F2-9DA7-27CFABC9A04E}" dt="2022-04-22T14:14:39.963" v="1652" actId="113"/>
          <ac:spMkLst>
            <pc:docMk/>
            <pc:sldMk cId="1686336883" sldId="325"/>
            <ac:spMk id="7" creationId="{0F7FC202-C9F9-4B66-B2DB-BBD9928D3FEA}"/>
          </ac:spMkLst>
        </pc:spChg>
      </pc:sldChg>
      <pc:sldChg chg="modSp mod">
        <pc:chgData name="DANOPOULOS Thodoris" userId="3f958ead-7048-4bc7-91a4-bcee048a7e05" providerId="ADAL" clId="{D284B44C-3D6C-48F2-9DA7-27CFABC9A04E}" dt="2022-04-22T14:14:08.775" v="1631" actId="113"/>
        <pc:sldMkLst>
          <pc:docMk/>
          <pc:sldMk cId="569873389" sldId="326"/>
        </pc:sldMkLst>
        <pc:spChg chg="mod">
          <ac:chgData name="DANOPOULOS Thodoris" userId="3f958ead-7048-4bc7-91a4-bcee048a7e05" providerId="ADAL" clId="{D284B44C-3D6C-48F2-9DA7-27CFABC9A04E}" dt="2022-04-22T14:14:08.775" v="1631" actId="113"/>
          <ac:spMkLst>
            <pc:docMk/>
            <pc:sldMk cId="569873389" sldId="326"/>
            <ac:spMk id="7" creationId="{90533BF0-FA41-4B1A-9BF9-20CD40B150C1}"/>
          </ac:spMkLst>
        </pc:spChg>
      </pc:sldChg>
      <pc:sldChg chg="modSp mod modCm">
        <pc:chgData name="DANOPOULOS Thodoris" userId="3f958ead-7048-4bc7-91a4-bcee048a7e05" providerId="ADAL" clId="{D284B44C-3D6C-48F2-9DA7-27CFABC9A04E}" dt="2022-04-22T14:14:44.489" v="1656" actId="113"/>
        <pc:sldMkLst>
          <pc:docMk/>
          <pc:sldMk cId="3740911549" sldId="328"/>
        </pc:sldMkLst>
        <pc:spChg chg="mod">
          <ac:chgData name="DANOPOULOS Thodoris" userId="3f958ead-7048-4bc7-91a4-bcee048a7e05" providerId="ADAL" clId="{D284B44C-3D6C-48F2-9DA7-27CFABC9A04E}" dt="2022-04-22T14:14:44.489" v="1656" actId="113"/>
          <ac:spMkLst>
            <pc:docMk/>
            <pc:sldMk cId="3740911549" sldId="328"/>
            <ac:spMk id="9" creationId="{F3B9A061-AA56-43B9-BD6C-BC7E466C54AF}"/>
          </ac:spMkLst>
        </pc:spChg>
        <pc:graphicFrameChg chg="mod">
          <ac:chgData name="DANOPOULOS Thodoris" userId="3f958ead-7048-4bc7-91a4-bcee048a7e05" providerId="ADAL" clId="{D284B44C-3D6C-48F2-9DA7-27CFABC9A04E}" dt="2022-04-06T13:41:56.449" v="32" actId="20577"/>
          <ac:graphicFrameMkLst>
            <pc:docMk/>
            <pc:sldMk cId="3740911549" sldId="328"/>
            <ac:graphicFrameMk id="7" creationId="{6887D7EF-4C4C-4552-8A55-79F060CF01FE}"/>
          </ac:graphicFrameMkLst>
        </pc:graphicFrameChg>
      </pc:sldChg>
      <pc:sldChg chg="modSp mod addCm modCm">
        <pc:chgData name="DANOPOULOS Thodoris" userId="3f958ead-7048-4bc7-91a4-bcee048a7e05" providerId="ADAL" clId="{D284B44C-3D6C-48F2-9DA7-27CFABC9A04E}" dt="2022-04-22T14:14:48.683" v="1660" actId="113"/>
        <pc:sldMkLst>
          <pc:docMk/>
          <pc:sldMk cId="903984265" sldId="331"/>
        </pc:sldMkLst>
        <pc:spChg chg="mod">
          <ac:chgData name="DANOPOULOS Thodoris" userId="3f958ead-7048-4bc7-91a4-bcee048a7e05" providerId="ADAL" clId="{D284B44C-3D6C-48F2-9DA7-27CFABC9A04E}" dt="2022-04-22T13:16:56.995" v="709" actId="2710"/>
          <ac:spMkLst>
            <pc:docMk/>
            <pc:sldMk cId="903984265" sldId="331"/>
            <ac:spMk id="5" creationId="{C57EF4B0-655B-45CB-BE82-1ACA659E5908}"/>
          </ac:spMkLst>
        </pc:spChg>
        <pc:spChg chg="mod">
          <ac:chgData name="DANOPOULOS Thodoris" userId="3f958ead-7048-4bc7-91a4-bcee048a7e05" providerId="ADAL" clId="{D284B44C-3D6C-48F2-9DA7-27CFABC9A04E}" dt="2022-04-22T14:14:48.683" v="1660" actId="113"/>
          <ac:spMkLst>
            <pc:docMk/>
            <pc:sldMk cId="903984265" sldId="331"/>
            <ac:spMk id="7" creationId="{4BF3F1FB-007D-43D6-A92E-FB7AA12B001C}"/>
          </ac:spMkLst>
        </pc:spChg>
      </pc:sldChg>
      <pc:sldChg chg="modSp mod">
        <pc:chgData name="DANOPOULOS Thodoris" userId="3f958ead-7048-4bc7-91a4-bcee048a7e05" providerId="ADAL" clId="{D284B44C-3D6C-48F2-9DA7-27CFABC9A04E}" dt="2022-04-22T14:17:44.509" v="1698" actId="20577"/>
        <pc:sldMkLst>
          <pc:docMk/>
          <pc:sldMk cId="3679603656" sldId="345"/>
        </pc:sldMkLst>
        <pc:spChg chg="mod">
          <ac:chgData name="DANOPOULOS Thodoris" userId="3f958ead-7048-4bc7-91a4-bcee048a7e05" providerId="ADAL" clId="{D284B44C-3D6C-48F2-9DA7-27CFABC9A04E}" dt="2022-04-22T14:17:44.509" v="1698" actId="20577"/>
          <ac:spMkLst>
            <pc:docMk/>
            <pc:sldMk cId="3679603656" sldId="345"/>
            <ac:spMk id="10" creationId="{0B5D86C4-71C1-4D15-8BDE-3E537E877F04}"/>
          </ac:spMkLst>
        </pc:spChg>
      </pc:sldChg>
      <pc:sldChg chg="modSp mod">
        <pc:chgData name="DANOPOULOS Thodoris" userId="3f958ead-7048-4bc7-91a4-bcee048a7e05" providerId="ADAL" clId="{D284B44C-3D6C-48F2-9DA7-27CFABC9A04E}" dt="2022-04-22T14:25:19.845" v="1802" actId="255"/>
        <pc:sldMkLst>
          <pc:docMk/>
          <pc:sldMk cId="717588439" sldId="353"/>
        </pc:sldMkLst>
        <pc:spChg chg="mod">
          <ac:chgData name="DANOPOULOS Thodoris" userId="3f958ead-7048-4bc7-91a4-bcee048a7e05" providerId="ADAL" clId="{D284B44C-3D6C-48F2-9DA7-27CFABC9A04E}" dt="2022-04-22T14:25:19.845" v="1802" actId="255"/>
          <ac:spMkLst>
            <pc:docMk/>
            <pc:sldMk cId="717588439" sldId="353"/>
            <ac:spMk id="11" creationId="{6A50193C-39B3-480D-A66C-B7E2954D2E3D}"/>
          </ac:spMkLst>
        </pc:spChg>
        <pc:graphicFrameChg chg="mod">
          <ac:chgData name="DANOPOULOS Thodoris" userId="3f958ead-7048-4bc7-91a4-bcee048a7e05" providerId="ADAL" clId="{D284B44C-3D6C-48F2-9DA7-27CFABC9A04E}" dt="2022-04-06T13:41:16.846" v="26" actId="313"/>
          <ac:graphicFrameMkLst>
            <pc:docMk/>
            <pc:sldMk cId="717588439" sldId="353"/>
            <ac:graphicFrameMk id="7" creationId="{6887D7EF-4C4C-4552-8A55-79F060CF01FE}"/>
          </ac:graphicFrameMkLst>
        </pc:graphicFrameChg>
      </pc:sldChg>
      <pc:sldChg chg="modSp mod">
        <pc:chgData name="DANOPOULOS Thodoris" userId="3f958ead-7048-4bc7-91a4-bcee048a7e05" providerId="ADAL" clId="{D284B44C-3D6C-48F2-9DA7-27CFABC9A04E}" dt="2022-04-22T14:13:14.020" v="1605" actId="113"/>
        <pc:sldMkLst>
          <pc:docMk/>
          <pc:sldMk cId="2213982706" sldId="354"/>
        </pc:sldMkLst>
        <pc:spChg chg="mod">
          <ac:chgData name="DANOPOULOS Thodoris" userId="3f958ead-7048-4bc7-91a4-bcee048a7e05" providerId="ADAL" clId="{D284B44C-3D6C-48F2-9DA7-27CFABC9A04E}" dt="2022-04-22T14:13:14.020" v="1605" actId="113"/>
          <ac:spMkLst>
            <pc:docMk/>
            <pc:sldMk cId="2213982706" sldId="354"/>
            <ac:spMk id="18" creationId="{552AA4A6-00CB-4101-8E95-7F680F95FB4E}"/>
          </ac:spMkLst>
        </pc:spChg>
      </pc:sldChg>
      <pc:sldChg chg="modSp mod addCm modCm">
        <pc:chgData name="DANOPOULOS Thodoris" userId="3f958ead-7048-4bc7-91a4-bcee048a7e05" providerId="ADAL" clId="{D284B44C-3D6C-48F2-9DA7-27CFABC9A04E}" dt="2022-04-22T14:13:52.793" v="1617" actId="113"/>
        <pc:sldMkLst>
          <pc:docMk/>
          <pc:sldMk cId="1156613776" sldId="358"/>
        </pc:sldMkLst>
        <pc:spChg chg="mod">
          <ac:chgData name="DANOPOULOS Thodoris" userId="3f958ead-7048-4bc7-91a4-bcee048a7e05" providerId="ADAL" clId="{D284B44C-3D6C-48F2-9DA7-27CFABC9A04E}" dt="2022-04-22T13:13:58.607" v="625" actId="11"/>
          <ac:spMkLst>
            <pc:docMk/>
            <pc:sldMk cId="1156613776" sldId="358"/>
            <ac:spMk id="5" creationId="{C57EF4B0-655B-45CB-BE82-1ACA659E5908}"/>
          </ac:spMkLst>
        </pc:spChg>
        <pc:spChg chg="mod">
          <ac:chgData name="DANOPOULOS Thodoris" userId="3f958ead-7048-4bc7-91a4-bcee048a7e05" providerId="ADAL" clId="{D284B44C-3D6C-48F2-9DA7-27CFABC9A04E}" dt="2022-04-22T14:13:52.793" v="1617" actId="113"/>
          <ac:spMkLst>
            <pc:docMk/>
            <pc:sldMk cId="1156613776" sldId="358"/>
            <ac:spMk id="7" creationId="{BCBDB15D-A853-46E3-9695-02806C24651A}"/>
          </ac:spMkLst>
        </pc:spChg>
      </pc:sldChg>
      <pc:sldChg chg="modSp mod addCm modCm">
        <pc:chgData name="DANOPOULOS Thodoris" userId="3f958ead-7048-4bc7-91a4-bcee048a7e05" providerId="ADAL" clId="{D284B44C-3D6C-48F2-9DA7-27CFABC9A04E}" dt="2022-04-22T13:00:10.276" v="335" actId="5900"/>
        <pc:sldMkLst>
          <pc:docMk/>
          <pc:sldMk cId="47374085" sldId="366"/>
        </pc:sldMkLst>
        <pc:spChg chg="mod">
          <ac:chgData name="DANOPOULOS Thodoris" userId="3f958ead-7048-4bc7-91a4-bcee048a7e05" providerId="ADAL" clId="{D284B44C-3D6C-48F2-9DA7-27CFABC9A04E}" dt="2022-04-22T12:58:45.445" v="306" actId="2710"/>
          <ac:spMkLst>
            <pc:docMk/>
            <pc:sldMk cId="47374085" sldId="366"/>
            <ac:spMk id="8" creationId="{F1DD9A7A-71F3-4EA8-ADE4-7DBBE47D8B3A}"/>
          </ac:spMkLst>
        </pc:spChg>
      </pc:sldChg>
      <pc:sldChg chg="modSp mod addCm modCm">
        <pc:chgData name="DANOPOULOS Thodoris" userId="3f958ead-7048-4bc7-91a4-bcee048a7e05" providerId="ADAL" clId="{D284B44C-3D6C-48F2-9DA7-27CFABC9A04E}" dt="2022-04-22T14:11:59.231" v="1596" actId="113"/>
        <pc:sldMkLst>
          <pc:docMk/>
          <pc:sldMk cId="2592573484" sldId="369"/>
        </pc:sldMkLst>
        <pc:spChg chg="mod">
          <ac:chgData name="DANOPOULOS Thodoris" userId="3f958ead-7048-4bc7-91a4-bcee048a7e05" providerId="ADAL" clId="{D284B44C-3D6C-48F2-9DA7-27CFABC9A04E}" dt="2022-04-22T14:11:59.231" v="1596" actId="113"/>
          <ac:spMkLst>
            <pc:docMk/>
            <pc:sldMk cId="2592573484" sldId="369"/>
            <ac:spMk id="8" creationId="{BBF9027A-0B6D-4480-9BC8-AB81D2BF7100}"/>
          </ac:spMkLst>
        </pc:spChg>
        <pc:spChg chg="mod">
          <ac:chgData name="DANOPOULOS Thodoris" userId="3f958ead-7048-4bc7-91a4-bcee048a7e05" providerId="ADAL" clId="{D284B44C-3D6C-48F2-9DA7-27CFABC9A04E}" dt="2022-04-22T13:09:28.408" v="457" actId="14100"/>
          <ac:spMkLst>
            <pc:docMk/>
            <pc:sldMk cId="2592573484" sldId="369"/>
            <ac:spMk id="33" creationId="{51B4F1B0-A3A2-4C22-BFFF-2E64399A9506}"/>
          </ac:spMkLst>
        </pc:spChg>
      </pc:sldChg>
      <pc:sldChg chg="modSp mod">
        <pc:chgData name="DANOPOULOS Thodoris" userId="3f958ead-7048-4bc7-91a4-bcee048a7e05" providerId="ADAL" clId="{D284B44C-3D6C-48F2-9DA7-27CFABC9A04E}" dt="2022-04-22T14:14:26.871" v="1644" actId="113"/>
        <pc:sldMkLst>
          <pc:docMk/>
          <pc:sldMk cId="2155972753" sldId="371"/>
        </pc:sldMkLst>
        <pc:spChg chg="mod">
          <ac:chgData name="DANOPOULOS Thodoris" userId="3f958ead-7048-4bc7-91a4-bcee048a7e05" providerId="ADAL" clId="{D284B44C-3D6C-48F2-9DA7-27CFABC9A04E}" dt="2022-04-22T14:14:26.871" v="1644" actId="113"/>
          <ac:spMkLst>
            <pc:docMk/>
            <pc:sldMk cId="2155972753" sldId="371"/>
            <ac:spMk id="7" creationId="{0F7FC202-C9F9-4B66-B2DB-BBD9928D3FEA}"/>
          </ac:spMkLst>
        </pc:spChg>
      </pc:sldChg>
      <pc:sldChg chg="modSp mod addCm modCm">
        <pc:chgData name="DANOPOULOS Thodoris" userId="3f958ead-7048-4bc7-91a4-bcee048a7e05" providerId="ADAL" clId="{D284B44C-3D6C-48F2-9DA7-27CFABC9A04E}" dt="2022-04-22T14:14:21.329" v="1640" actId="14100"/>
        <pc:sldMkLst>
          <pc:docMk/>
          <pc:sldMk cId="2343168653" sldId="372"/>
        </pc:sldMkLst>
        <pc:spChg chg="mod">
          <ac:chgData name="DANOPOULOS Thodoris" userId="3f958ead-7048-4bc7-91a4-bcee048a7e05" providerId="ADAL" clId="{D284B44C-3D6C-48F2-9DA7-27CFABC9A04E}" dt="2022-04-22T14:14:21.329" v="1640" actId="14100"/>
          <ac:spMkLst>
            <pc:docMk/>
            <pc:sldMk cId="2343168653" sldId="372"/>
            <ac:spMk id="7" creationId="{3B91ECC3-D1E6-470E-B513-824E452FDCAD}"/>
          </ac:spMkLst>
        </pc:spChg>
        <pc:spChg chg="mod">
          <ac:chgData name="DANOPOULOS Thodoris" userId="3f958ead-7048-4bc7-91a4-bcee048a7e05" providerId="ADAL" clId="{D284B44C-3D6C-48F2-9DA7-27CFABC9A04E}" dt="2022-04-22T10:43:31.049" v="94" actId="20577"/>
          <ac:spMkLst>
            <pc:docMk/>
            <pc:sldMk cId="2343168653" sldId="372"/>
            <ac:spMk id="10" creationId="{89A0682B-137B-4BB3-B1C4-D24AB17DD9EE}"/>
          </ac:spMkLst>
        </pc:spChg>
      </pc:sldChg>
      <pc:sldChg chg="modSp mod">
        <pc:chgData name="DANOPOULOS Thodoris" userId="3f958ead-7048-4bc7-91a4-bcee048a7e05" providerId="ADAL" clId="{D284B44C-3D6C-48F2-9DA7-27CFABC9A04E}" dt="2022-04-22T14:15:02.752" v="1668" actId="113"/>
        <pc:sldMkLst>
          <pc:docMk/>
          <pc:sldMk cId="2110957904" sldId="373"/>
        </pc:sldMkLst>
        <pc:spChg chg="mod">
          <ac:chgData name="DANOPOULOS Thodoris" userId="3f958ead-7048-4bc7-91a4-bcee048a7e05" providerId="ADAL" clId="{D284B44C-3D6C-48F2-9DA7-27CFABC9A04E}" dt="2022-04-22T14:15:02.752" v="1668" actId="113"/>
          <ac:spMkLst>
            <pc:docMk/>
            <pc:sldMk cId="2110957904" sldId="373"/>
            <ac:spMk id="7" creationId="{0F7FC202-C9F9-4B66-B2DB-BBD9928D3FEA}"/>
          </ac:spMkLst>
        </pc:spChg>
      </pc:sldChg>
      <pc:sldChg chg="modSp mod">
        <pc:chgData name="DANOPOULOS Thodoris" userId="3f958ead-7048-4bc7-91a4-bcee048a7e05" providerId="ADAL" clId="{D284B44C-3D6C-48F2-9DA7-27CFABC9A04E}" dt="2022-04-22T14:14:53.301" v="1664" actId="113"/>
        <pc:sldMkLst>
          <pc:docMk/>
          <pc:sldMk cId="3203959194" sldId="374"/>
        </pc:sldMkLst>
        <pc:spChg chg="mod">
          <ac:chgData name="DANOPOULOS Thodoris" userId="3f958ead-7048-4bc7-91a4-bcee048a7e05" providerId="ADAL" clId="{D284B44C-3D6C-48F2-9DA7-27CFABC9A04E}" dt="2022-04-22T14:14:53.301" v="1664" actId="113"/>
          <ac:spMkLst>
            <pc:docMk/>
            <pc:sldMk cId="3203959194" sldId="374"/>
            <ac:spMk id="7" creationId="{4BF3F1FB-007D-43D6-A92E-FB7AA12B001C}"/>
          </ac:spMkLst>
        </pc:spChg>
      </pc:sldChg>
      <pc:sldChg chg="modSp mod">
        <pc:chgData name="DANOPOULOS Thodoris" userId="3f958ead-7048-4bc7-91a4-bcee048a7e05" providerId="ADAL" clId="{D284B44C-3D6C-48F2-9DA7-27CFABC9A04E}" dt="2022-04-22T14:14:12.831" v="1635" actId="113"/>
        <pc:sldMkLst>
          <pc:docMk/>
          <pc:sldMk cId="1755056449" sldId="375"/>
        </pc:sldMkLst>
        <pc:spChg chg="mod">
          <ac:chgData name="DANOPOULOS Thodoris" userId="3f958ead-7048-4bc7-91a4-bcee048a7e05" providerId="ADAL" clId="{D284B44C-3D6C-48F2-9DA7-27CFABC9A04E}" dt="2022-04-22T14:14:12.831" v="1635" actId="113"/>
          <ac:spMkLst>
            <pc:docMk/>
            <pc:sldMk cId="1755056449" sldId="375"/>
            <ac:spMk id="7" creationId="{90533BF0-FA41-4B1A-9BF9-20CD40B150C1}"/>
          </ac:spMkLst>
        </pc:spChg>
      </pc:sldChg>
      <pc:sldChg chg="modSp mod">
        <pc:chgData name="DANOPOULOS Thodoris" userId="3f958ead-7048-4bc7-91a4-bcee048a7e05" providerId="ADAL" clId="{D284B44C-3D6C-48F2-9DA7-27CFABC9A04E}" dt="2022-04-22T14:15:50.016" v="1669" actId="255"/>
        <pc:sldMkLst>
          <pc:docMk/>
          <pc:sldMk cId="3968103592" sldId="376"/>
        </pc:sldMkLst>
        <pc:spChg chg="mod">
          <ac:chgData name="DANOPOULOS Thodoris" userId="3f958ead-7048-4bc7-91a4-bcee048a7e05" providerId="ADAL" clId="{D284B44C-3D6C-48F2-9DA7-27CFABC9A04E}" dt="2022-04-22T14:15:50.016" v="1669" actId="255"/>
          <ac:spMkLst>
            <pc:docMk/>
            <pc:sldMk cId="3968103592" sldId="376"/>
            <ac:spMk id="7" creationId="{90533BF0-FA41-4B1A-9BF9-20CD40B150C1}"/>
          </ac:spMkLst>
        </pc:spChg>
      </pc:sldChg>
      <pc:sldChg chg="modSp mod">
        <pc:chgData name="DANOPOULOS Thodoris" userId="3f958ead-7048-4bc7-91a4-bcee048a7e05" providerId="ADAL" clId="{D284B44C-3D6C-48F2-9DA7-27CFABC9A04E}" dt="2022-04-22T14:17:50.162" v="1702" actId="113"/>
        <pc:sldMkLst>
          <pc:docMk/>
          <pc:sldMk cId="2423302990" sldId="377"/>
        </pc:sldMkLst>
        <pc:spChg chg="mod">
          <ac:chgData name="DANOPOULOS Thodoris" userId="3f958ead-7048-4bc7-91a4-bcee048a7e05" providerId="ADAL" clId="{D284B44C-3D6C-48F2-9DA7-27CFABC9A04E}" dt="2022-04-22T14:17:50.162" v="1702" actId="113"/>
          <ac:spMkLst>
            <pc:docMk/>
            <pc:sldMk cId="2423302990" sldId="377"/>
            <ac:spMk id="10" creationId="{D12CCBFC-B301-4564-951B-895B179601AB}"/>
          </ac:spMkLst>
        </pc:spChg>
      </pc:sldChg>
      <pc:sldChg chg="modSp mod">
        <pc:chgData name="DANOPOULOS Thodoris" userId="3f958ead-7048-4bc7-91a4-bcee048a7e05" providerId="ADAL" clId="{D284B44C-3D6C-48F2-9DA7-27CFABC9A04E}" dt="2022-04-22T14:18:10.849" v="1706" actId="113"/>
        <pc:sldMkLst>
          <pc:docMk/>
          <pc:sldMk cId="2935172852" sldId="378"/>
        </pc:sldMkLst>
        <pc:spChg chg="mod">
          <ac:chgData name="DANOPOULOS Thodoris" userId="3f958ead-7048-4bc7-91a4-bcee048a7e05" providerId="ADAL" clId="{D284B44C-3D6C-48F2-9DA7-27CFABC9A04E}" dt="2022-04-22T14:18:10.849" v="1706" actId="113"/>
          <ac:spMkLst>
            <pc:docMk/>
            <pc:sldMk cId="2935172852" sldId="378"/>
            <ac:spMk id="10" creationId="{D12CCBFC-B301-4564-951B-895B179601AB}"/>
          </ac:spMkLst>
        </pc:spChg>
      </pc:sldChg>
      <pc:sldChg chg="modSp mod">
        <pc:chgData name="DANOPOULOS Thodoris" userId="3f958ead-7048-4bc7-91a4-bcee048a7e05" providerId="ADAL" clId="{D284B44C-3D6C-48F2-9DA7-27CFABC9A04E}" dt="2022-04-22T14:18:18.680" v="1710" actId="113"/>
        <pc:sldMkLst>
          <pc:docMk/>
          <pc:sldMk cId="712272495" sldId="379"/>
        </pc:sldMkLst>
        <pc:spChg chg="mod">
          <ac:chgData name="DANOPOULOS Thodoris" userId="3f958ead-7048-4bc7-91a4-bcee048a7e05" providerId="ADAL" clId="{D284B44C-3D6C-48F2-9DA7-27CFABC9A04E}" dt="2022-04-22T14:18:18.680" v="1710" actId="113"/>
          <ac:spMkLst>
            <pc:docMk/>
            <pc:sldMk cId="712272495" sldId="379"/>
            <ac:spMk id="10" creationId="{D12CCBFC-B301-4564-951B-895B179601AB}"/>
          </ac:spMkLst>
        </pc:spChg>
      </pc:sldChg>
      <pc:sldChg chg="modSp mod">
        <pc:chgData name="DANOPOULOS Thodoris" userId="3f958ead-7048-4bc7-91a4-bcee048a7e05" providerId="ADAL" clId="{D284B44C-3D6C-48F2-9DA7-27CFABC9A04E}" dt="2022-04-22T14:18:24.192" v="1714" actId="113"/>
        <pc:sldMkLst>
          <pc:docMk/>
          <pc:sldMk cId="733908499" sldId="380"/>
        </pc:sldMkLst>
        <pc:spChg chg="mod">
          <ac:chgData name="DANOPOULOS Thodoris" userId="3f958ead-7048-4bc7-91a4-bcee048a7e05" providerId="ADAL" clId="{D284B44C-3D6C-48F2-9DA7-27CFABC9A04E}" dt="2022-04-22T14:18:24.192" v="1714" actId="113"/>
          <ac:spMkLst>
            <pc:docMk/>
            <pc:sldMk cId="733908499" sldId="380"/>
            <ac:spMk id="10" creationId="{D12CCBFC-B301-4564-951B-895B179601AB}"/>
          </ac:spMkLst>
        </pc:spChg>
      </pc:sldChg>
      <pc:sldChg chg="addSp delSp modSp mod">
        <pc:chgData name="DANOPOULOS Thodoris" userId="3f958ead-7048-4bc7-91a4-bcee048a7e05" providerId="ADAL" clId="{D284B44C-3D6C-48F2-9DA7-27CFABC9A04E}" dt="2022-04-22T14:16:42.149" v="1681"/>
        <pc:sldMkLst>
          <pc:docMk/>
          <pc:sldMk cId="596720066" sldId="381"/>
        </pc:sldMkLst>
        <pc:spChg chg="add del mod">
          <ac:chgData name="DANOPOULOS Thodoris" userId="3f958ead-7048-4bc7-91a4-bcee048a7e05" providerId="ADAL" clId="{D284B44C-3D6C-48F2-9DA7-27CFABC9A04E}" dt="2022-04-22T13:32:24.954" v="1029" actId="11529"/>
          <ac:spMkLst>
            <pc:docMk/>
            <pc:sldMk cId="596720066" sldId="381"/>
            <ac:spMk id="2" creationId="{3B19BCF5-C9AD-4C49-9131-6CD24D24DA59}"/>
          </ac:spMkLst>
        </pc:spChg>
        <pc:spChg chg="mod">
          <ac:chgData name="DANOPOULOS Thodoris" userId="3f958ead-7048-4bc7-91a4-bcee048a7e05" providerId="ADAL" clId="{D284B44C-3D6C-48F2-9DA7-27CFABC9A04E}" dt="2022-04-22T14:16:42.149" v="1681"/>
          <ac:spMkLst>
            <pc:docMk/>
            <pc:sldMk cId="596720066" sldId="381"/>
            <ac:spMk id="11" creationId="{25AE32FD-B15E-42C4-965C-F63777498A89}"/>
          </ac:spMkLst>
        </pc:spChg>
        <pc:spChg chg="del">
          <ac:chgData name="DANOPOULOS Thodoris" userId="3f958ead-7048-4bc7-91a4-bcee048a7e05" providerId="ADAL" clId="{D284B44C-3D6C-48F2-9DA7-27CFABC9A04E}" dt="2022-04-22T13:32:02.580" v="1022" actId="478"/>
          <ac:spMkLst>
            <pc:docMk/>
            <pc:sldMk cId="596720066" sldId="381"/>
            <ac:spMk id="59" creationId="{5C690CE2-AEFA-4F39-9A9F-829B0183D806}"/>
          </ac:spMkLst>
        </pc:spChg>
        <pc:spChg chg="del">
          <ac:chgData name="DANOPOULOS Thodoris" userId="3f958ead-7048-4bc7-91a4-bcee048a7e05" providerId="ADAL" clId="{D284B44C-3D6C-48F2-9DA7-27CFABC9A04E}" dt="2022-04-22T13:32:04.373" v="1023" actId="478"/>
          <ac:spMkLst>
            <pc:docMk/>
            <pc:sldMk cId="596720066" sldId="381"/>
            <ac:spMk id="62" creationId="{47C5A6F3-A37C-4758-A814-E72580C8EB34}"/>
          </ac:spMkLst>
        </pc:spChg>
        <pc:spChg chg="del">
          <ac:chgData name="DANOPOULOS Thodoris" userId="3f958ead-7048-4bc7-91a4-bcee048a7e05" providerId="ADAL" clId="{D284B44C-3D6C-48F2-9DA7-27CFABC9A04E}" dt="2022-04-22T13:32:00.540" v="1021" actId="478"/>
          <ac:spMkLst>
            <pc:docMk/>
            <pc:sldMk cId="596720066" sldId="381"/>
            <ac:spMk id="66" creationId="{BFA9DBC4-652E-476E-9C1E-2E30E3389237}"/>
          </ac:spMkLst>
        </pc:spChg>
        <pc:cxnChg chg="add del">
          <ac:chgData name="DANOPOULOS Thodoris" userId="3f958ead-7048-4bc7-91a4-bcee048a7e05" providerId="ADAL" clId="{D284B44C-3D6C-48F2-9DA7-27CFABC9A04E}" dt="2022-04-22T13:32:36.427" v="1031" actId="11529"/>
          <ac:cxnSpMkLst>
            <pc:docMk/>
            <pc:sldMk cId="596720066" sldId="381"/>
            <ac:cxnSpMk id="6" creationId="{C5BCC654-A9B5-4DC7-93F0-107FDEAE3D36}"/>
          </ac:cxnSpMkLst>
        </pc:cxnChg>
        <pc:cxnChg chg="add mod">
          <ac:chgData name="DANOPOULOS Thodoris" userId="3f958ead-7048-4bc7-91a4-bcee048a7e05" providerId="ADAL" clId="{D284B44C-3D6C-48F2-9DA7-27CFABC9A04E}" dt="2022-04-22T13:32:47.865" v="1032"/>
          <ac:cxnSpMkLst>
            <pc:docMk/>
            <pc:sldMk cId="596720066" sldId="381"/>
            <ac:cxnSpMk id="37" creationId="{2EB42F01-9E08-46CF-A6F4-BC76A44E4204}"/>
          </ac:cxnSpMkLst>
        </pc:cxnChg>
        <pc:cxnChg chg="add mod">
          <ac:chgData name="DANOPOULOS Thodoris" userId="3f958ead-7048-4bc7-91a4-bcee048a7e05" providerId="ADAL" clId="{D284B44C-3D6C-48F2-9DA7-27CFABC9A04E}" dt="2022-04-22T13:33:42.479" v="1047" actId="1076"/>
          <ac:cxnSpMkLst>
            <pc:docMk/>
            <pc:sldMk cId="596720066" sldId="381"/>
            <ac:cxnSpMk id="39" creationId="{BCDA5C0B-C3D5-4E4B-9436-38042C183589}"/>
          </ac:cxnSpMkLst>
        </pc:cxnChg>
        <pc:cxnChg chg="add mod">
          <ac:chgData name="DANOPOULOS Thodoris" userId="3f958ead-7048-4bc7-91a4-bcee048a7e05" providerId="ADAL" clId="{D284B44C-3D6C-48F2-9DA7-27CFABC9A04E}" dt="2022-04-22T13:33:33.768" v="1046" actId="14100"/>
          <ac:cxnSpMkLst>
            <pc:docMk/>
            <pc:sldMk cId="596720066" sldId="381"/>
            <ac:cxnSpMk id="41" creationId="{1F451EE0-60F5-4934-8453-20D09F4AF5BB}"/>
          </ac:cxnSpMkLst>
        </pc:cxnChg>
        <pc:cxnChg chg="mod">
          <ac:chgData name="DANOPOULOS Thodoris" userId="3f958ead-7048-4bc7-91a4-bcee048a7e05" providerId="ADAL" clId="{D284B44C-3D6C-48F2-9DA7-27CFABC9A04E}" dt="2022-04-22T13:33:02.970" v="1036" actId="1076"/>
          <ac:cxnSpMkLst>
            <pc:docMk/>
            <pc:sldMk cId="596720066" sldId="381"/>
            <ac:cxnSpMk id="48" creationId="{4F983E41-D8CF-46CA-A04B-C74207CD4BDA}"/>
          </ac:cxnSpMkLst>
        </pc:cxnChg>
      </pc:sldChg>
      <pc:sldChg chg="modSp mod">
        <pc:chgData name="DANOPOULOS Thodoris" userId="3f958ead-7048-4bc7-91a4-bcee048a7e05" providerId="ADAL" clId="{D284B44C-3D6C-48F2-9DA7-27CFABC9A04E}" dt="2022-04-22T14:17:23.337" v="1693" actId="14100"/>
        <pc:sldMkLst>
          <pc:docMk/>
          <pc:sldMk cId="327962826" sldId="382"/>
        </pc:sldMkLst>
        <pc:spChg chg="mod">
          <ac:chgData name="DANOPOULOS Thodoris" userId="3f958ead-7048-4bc7-91a4-bcee048a7e05" providerId="ADAL" clId="{D284B44C-3D6C-48F2-9DA7-27CFABC9A04E}" dt="2022-04-22T14:17:23.337" v="1693" actId="14100"/>
          <ac:spMkLst>
            <pc:docMk/>
            <pc:sldMk cId="327962826" sldId="382"/>
            <ac:spMk id="11" creationId="{44EEF0A8-52B2-4832-95AC-D6C9863431F1}"/>
          </ac:spMkLst>
        </pc:spChg>
      </pc:sldChg>
      <pc:sldChg chg="addSp modSp mod addCm modCm">
        <pc:chgData name="DANOPOULOS Thodoris" userId="3f958ead-7048-4bc7-91a4-bcee048a7e05" providerId="ADAL" clId="{D284B44C-3D6C-48F2-9DA7-27CFABC9A04E}" dt="2022-04-22T14:17:14.103" v="1689" actId="14100"/>
        <pc:sldMkLst>
          <pc:docMk/>
          <pc:sldMk cId="2277365458" sldId="385"/>
        </pc:sldMkLst>
        <pc:spChg chg="add mod">
          <ac:chgData name="DANOPOULOS Thodoris" userId="3f958ead-7048-4bc7-91a4-bcee048a7e05" providerId="ADAL" clId="{D284B44C-3D6C-48F2-9DA7-27CFABC9A04E}" dt="2022-04-22T13:25:48.240" v="980" actId="113"/>
          <ac:spMkLst>
            <pc:docMk/>
            <pc:sldMk cId="2277365458" sldId="385"/>
            <ac:spMk id="6" creationId="{82C09043-B4A0-45A0-9BED-03185A7C50E0}"/>
          </ac:spMkLst>
        </pc:spChg>
        <pc:spChg chg="mod">
          <ac:chgData name="DANOPOULOS Thodoris" userId="3f958ead-7048-4bc7-91a4-bcee048a7e05" providerId="ADAL" clId="{D284B44C-3D6C-48F2-9DA7-27CFABC9A04E}" dt="2022-04-22T13:28:50.497" v="1018" actId="20577"/>
          <ac:spMkLst>
            <pc:docMk/>
            <pc:sldMk cId="2277365458" sldId="385"/>
            <ac:spMk id="10" creationId="{E665741C-A222-4D0C-BF19-33B1D4B78320}"/>
          </ac:spMkLst>
        </pc:spChg>
        <pc:spChg chg="mod">
          <ac:chgData name="DANOPOULOS Thodoris" userId="3f958ead-7048-4bc7-91a4-bcee048a7e05" providerId="ADAL" clId="{D284B44C-3D6C-48F2-9DA7-27CFABC9A04E}" dt="2022-04-22T14:17:14.103" v="1689" actId="14100"/>
          <ac:spMkLst>
            <pc:docMk/>
            <pc:sldMk cId="2277365458" sldId="385"/>
            <ac:spMk id="11" creationId="{44EEF0A8-52B2-4832-95AC-D6C9863431F1}"/>
          </ac:spMkLst>
        </pc:spChg>
      </pc:sldChg>
      <pc:sldChg chg="modSp mod addCm modCm">
        <pc:chgData name="DANOPOULOS Thodoris" userId="3f958ead-7048-4bc7-91a4-bcee048a7e05" providerId="ADAL" clId="{D284B44C-3D6C-48F2-9DA7-27CFABC9A04E}" dt="2022-04-22T14:17:38.221" v="1697" actId="14100"/>
        <pc:sldMkLst>
          <pc:docMk/>
          <pc:sldMk cId="1571578872" sldId="389"/>
        </pc:sldMkLst>
        <pc:spChg chg="mod">
          <ac:chgData name="DANOPOULOS Thodoris" userId="3f958ead-7048-4bc7-91a4-bcee048a7e05" providerId="ADAL" clId="{D284B44C-3D6C-48F2-9DA7-27CFABC9A04E}" dt="2022-04-22T10:50:55.025" v="111" actId="20577"/>
          <ac:spMkLst>
            <pc:docMk/>
            <pc:sldMk cId="1571578872" sldId="389"/>
            <ac:spMk id="10" creationId="{E665741C-A222-4D0C-BF19-33B1D4B78320}"/>
          </ac:spMkLst>
        </pc:spChg>
        <pc:spChg chg="mod">
          <ac:chgData name="DANOPOULOS Thodoris" userId="3f958ead-7048-4bc7-91a4-bcee048a7e05" providerId="ADAL" clId="{D284B44C-3D6C-48F2-9DA7-27CFABC9A04E}" dt="2022-04-22T14:17:38.221" v="1697" actId="14100"/>
          <ac:spMkLst>
            <pc:docMk/>
            <pc:sldMk cId="1571578872" sldId="389"/>
            <ac:spMk id="11" creationId="{44EEF0A8-52B2-4832-95AC-D6C9863431F1}"/>
          </ac:spMkLst>
        </pc:spChg>
      </pc:sldChg>
      <pc:sldChg chg="modSp mod">
        <pc:chgData name="DANOPOULOS Thodoris" userId="3f958ead-7048-4bc7-91a4-bcee048a7e05" providerId="ADAL" clId="{D284B44C-3D6C-48F2-9DA7-27CFABC9A04E}" dt="2022-04-22T14:17:17.672" v="1691" actId="14100"/>
        <pc:sldMkLst>
          <pc:docMk/>
          <pc:sldMk cId="1747786292" sldId="392"/>
        </pc:sldMkLst>
        <pc:spChg chg="mod">
          <ac:chgData name="DANOPOULOS Thodoris" userId="3f958ead-7048-4bc7-91a4-bcee048a7e05" providerId="ADAL" clId="{D284B44C-3D6C-48F2-9DA7-27CFABC9A04E}" dt="2022-04-22T14:17:17.672" v="1691" actId="14100"/>
          <ac:spMkLst>
            <pc:docMk/>
            <pc:sldMk cId="1747786292" sldId="392"/>
            <ac:spMk id="11" creationId="{44EEF0A8-52B2-4832-95AC-D6C9863431F1}"/>
          </ac:spMkLst>
        </pc:spChg>
      </pc:sldChg>
      <pc:sldChg chg="modSp mod">
        <pc:chgData name="DANOPOULOS Thodoris" userId="3f958ead-7048-4bc7-91a4-bcee048a7e05" providerId="ADAL" clId="{D284B44C-3D6C-48F2-9DA7-27CFABC9A04E}" dt="2022-04-22T14:17:06.430" v="1687" actId="14100"/>
        <pc:sldMkLst>
          <pc:docMk/>
          <pc:sldMk cId="456318708" sldId="393"/>
        </pc:sldMkLst>
        <pc:spChg chg="mod">
          <ac:chgData name="DANOPOULOS Thodoris" userId="3f958ead-7048-4bc7-91a4-bcee048a7e05" providerId="ADAL" clId="{D284B44C-3D6C-48F2-9DA7-27CFABC9A04E}" dt="2022-04-22T14:17:06.430" v="1687" actId="14100"/>
          <ac:spMkLst>
            <pc:docMk/>
            <pc:sldMk cId="456318708" sldId="393"/>
            <ac:spMk id="11" creationId="{44EEF0A8-52B2-4832-95AC-D6C9863431F1}"/>
          </ac:spMkLst>
        </pc:spChg>
      </pc:sldChg>
      <pc:sldChg chg="modSp mod addCm modCm">
        <pc:chgData name="DANOPOULOS Thodoris" userId="3f958ead-7048-4bc7-91a4-bcee048a7e05" providerId="ADAL" clId="{D284B44C-3D6C-48F2-9DA7-27CFABC9A04E}" dt="2022-04-22T14:16:58.572" v="1685" actId="1076"/>
        <pc:sldMkLst>
          <pc:docMk/>
          <pc:sldMk cId="2248617314" sldId="394"/>
        </pc:sldMkLst>
        <pc:spChg chg="mod">
          <ac:chgData name="DANOPOULOS Thodoris" userId="3f958ead-7048-4bc7-91a4-bcee048a7e05" providerId="ADAL" clId="{D284B44C-3D6C-48F2-9DA7-27CFABC9A04E}" dt="2022-04-22T12:06:04.721" v="121" actId="20577"/>
          <ac:spMkLst>
            <pc:docMk/>
            <pc:sldMk cId="2248617314" sldId="394"/>
            <ac:spMk id="10" creationId="{E665741C-A222-4D0C-BF19-33B1D4B78320}"/>
          </ac:spMkLst>
        </pc:spChg>
        <pc:spChg chg="mod">
          <ac:chgData name="DANOPOULOS Thodoris" userId="3f958ead-7048-4bc7-91a4-bcee048a7e05" providerId="ADAL" clId="{D284B44C-3D6C-48F2-9DA7-27CFABC9A04E}" dt="2022-04-22T14:16:58.572" v="1685" actId="1076"/>
          <ac:spMkLst>
            <pc:docMk/>
            <pc:sldMk cId="2248617314" sldId="394"/>
            <ac:spMk id="11" creationId="{44EEF0A8-52B2-4832-95AC-D6C9863431F1}"/>
          </ac:spMkLst>
        </pc:spChg>
      </pc:sldChg>
      <pc:sldChg chg="modSp mod addCm modCm">
        <pc:chgData name="DANOPOULOS Thodoris" userId="3f958ead-7048-4bc7-91a4-bcee048a7e05" providerId="ADAL" clId="{D284B44C-3D6C-48F2-9DA7-27CFABC9A04E}" dt="2022-04-22T14:20:43.278" v="1731" actId="20577"/>
        <pc:sldMkLst>
          <pc:docMk/>
          <pc:sldMk cId="2766965557" sldId="395"/>
        </pc:sldMkLst>
        <pc:spChg chg="mod">
          <ac:chgData name="DANOPOULOS Thodoris" userId="3f958ead-7048-4bc7-91a4-bcee048a7e05" providerId="ADAL" clId="{D284B44C-3D6C-48F2-9DA7-27CFABC9A04E}" dt="2022-04-22T14:20:43.278" v="1731" actId="20577"/>
          <ac:spMkLst>
            <pc:docMk/>
            <pc:sldMk cId="2766965557" sldId="395"/>
            <ac:spMk id="10" creationId="{0B5D86C4-71C1-4D15-8BDE-3E537E877F04}"/>
          </ac:spMkLst>
        </pc:spChg>
        <pc:spChg chg="mod">
          <ac:chgData name="DANOPOULOS Thodoris" userId="3f958ead-7048-4bc7-91a4-bcee048a7e05" providerId="ADAL" clId="{D284B44C-3D6C-48F2-9DA7-27CFABC9A04E}" dt="2022-04-22T12:09:31.248" v="137" actId="20577"/>
          <ac:spMkLst>
            <pc:docMk/>
            <pc:sldMk cId="2766965557" sldId="395"/>
            <ac:spMk id="15" creationId="{2C5E75A9-5141-4B29-91B7-9E2D2DF87FB9}"/>
          </ac:spMkLst>
        </pc:spChg>
      </pc:sldChg>
      <pc:sldChg chg="modSp mod">
        <pc:chgData name="DANOPOULOS Thodoris" userId="3f958ead-7048-4bc7-91a4-bcee048a7e05" providerId="ADAL" clId="{D284B44C-3D6C-48F2-9DA7-27CFABC9A04E}" dt="2022-04-22T14:21:11.427" v="1739" actId="113"/>
        <pc:sldMkLst>
          <pc:docMk/>
          <pc:sldMk cId="2626034805" sldId="396"/>
        </pc:sldMkLst>
        <pc:spChg chg="mod">
          <ac:chgData name="DANOPOULOS Thodoris" userId="3f958ead-7048-4bc7-91a4-bcee048a7e05" providerId="ADAL" clId="{D284B44C-3D6C-48F2-9DA7-27CFABC9A04E}" dt="2022-04-22T14:21:11.427" v="1739" actId="113"/>
          <ac:spMkLst>
            <pc:docMk/>
            <pc:sldMk cId="2626034805" sldId="396"/>
            <ac:spMk id="14" creationId="{76AE0100-F885-4FDA-87C0-C417FC233446}"/>
          </ac:spMkLst>
        </pc:spChg>
      </pc:sldChg>
      <pc:sldChg chg="modSp mod addCm modCm">
        <pc:chgData name="DANOPOULOS Thodoris" userId="3f958ead-7048-4bc7-91a4-bcee048a7e05" providerId="ADAL" clId="{D284B44C-3D6C-48F2-9DA7-27CFABC9A04E}" dt="2022-04-22T14:21:14.807" v="1740"/>
        <pc:sldMkLst>
          <pc:docMk/>
          <pc:sldMk cId="3851460849" sldId="397"/>
        </pc:sldMkLst>
        <pc:spChg chg="mod">
          <ac:chgData name="DANOPOULOS Thodoris" userId="3f958ead-7048-4bc7-91a4-bcee048a7e05" providerId="ADAL" clId="{D284B44C-3D6C-48F2-9DA7-27CFABC9A04E}" dt="2022-04-22T12:11:19.311" v="142" actId="113"/>
          <ac:spMkLst>
            <pc:docMk/>
            <pc:sldMk cId="3851460849" sldId="397"/>
            <ac:spMk id="11" creationId="{C93A9AA0-A3A6-49F4-BA8B-49136DDB4B70}"/>
          </ac:spMkLst>
        </pc:spChg>
        <pc:spChg chg="mod">
          <ac:chgData name="DANOPOULOS Thodoris" userId="3f958ead-7048-4bc7-91a4-bcee048a7e05" providerId="ADAL" clId="{D284B44C-3D6C-48F2-9DA7-27CFABC9A04E}" dt="2022-04-22T14:21:14.807" v="1740"/>
          <ac:spMkLst>
            <pc:docMk/>
            <pc:sldMk cId="3851460849" sldId="397"/>
            <ac:spMk id="14" creationId="{76AE0100-F885-4FDA-87C0-C417FC233446}"/>
          </ac:spMkLst>
        </pc:spChg>
      </pc:sldChg>
      <pc:sldChg chg="modSp mod">
        <pc:chgData name="DANOPOULOS Thodoris" userId="3f958ead-7048-4bc7-91a4-bcee048a7e05" providerId="ADAL" clId="{D284B44C-3D6C-48F2-9DA7-27CFABC9A04E}" dt="2022-04-22T14:21:21.116" v="1742"/>
        <pc:sldMkLst>
          <pc:docMk/>
          <pc:sldMk cId="826244179" sldId="398"/>
        </pc:sldMkLst>
        <pc:spChg chg="mod">
          <ac:chgData name="DANOPOULOS Thodoris" userId="3f958ead-7048-4bc7-91a4-bcee048a7e05" providerId="ADAL" clId="{D284B44C-3D6C-48F2-9DA7-27CFABC9A04E}" dt="2022-04-22T14:21:21.116" v="1742"/>
          <ac:spMkLst>
            <pc:docMk/>
            <pc:sldMk cId="826244179" sldId="398"/>
            <ac:spMk id="14" creationId="{76AE0100-F885-4FDA-87C0-C417FC233446}"/>
          </ac:spMkLst>
        </pc:spChg>
      </pc:sldChg>
      <pc:sldChg chg="modSp mod addCm modCm">
        <pc:chgData name="DANOPOULOS Thodoris" userId="3f958ead-7048-4bc7-91a4-bcee048a7e05" providerId="ADAL" clId="{D284B44C-3D6C-48F2-9DA7-27CFABC9A04E}" dt="2022-04-22T14:21:17.864" v="1741"/>
        <pc:sldMkLst>
          <pc:docMk/>
          <pc:sldMk cId="1322477193" sldId="399"/>
        </pc:sldMkLst>
        <pc:spChg chg="mod">
          <ac:chgData name="DANOPOULOS Thodoris" userId="3f958ead-7048-4bc7-91a4-bcee048a7e05" providerId="ADAL" clId="{D284B44C-3D6C-48F2-9DA7-27CFABC9A04E}" dt="2022-04-22T12:13:00.939" v="161" actId="14100"/>
          <ac:spMkLst>
            <pc:docMk/>
            <pc:sldMk cId="1322477193" sldId="399"/>
            <ac:spMk id="5" creationId="{C57EF4B0-655B-45CB-BE82-1ACA659E5908}"/>
          </ac:spMkLst>
        </pc:spChg>
        <pc:spChg chg="mod">
          <ac:chgData name="DANOPOULOS Thodoris" userId="3f958ead-7048-4bc7-91a4-bcee048a7e05" providerId="ADAL" clId="{D284B44C-3D6C-48F2-9DA7-27CFABC9A04E}" dt="2022-04-22T14:21:17.864" v="1741"/>
          <ac:spMkLst>
            <pc:docMk/>
            <pc:sldMk cId="1322477193" sldId="399"/>
            <ac:spMk id="14" creationId="{76AE0100-F885-4FDA-87C0-C417FC233446}"/>
          </ac:spMkLst>
        </pc:spChg>
      </pc:sldChg>
      <pc:sldChg chg="modSp mod addCm modCm">
        <pc:chgData name="DANOPOULOS Thodoris" userId="3f958ead-7048-4bc7-91a4-bcee048a7e05" providerId="ADAL" clId="{D284B44C-3D6C-48F2-9DA7-27CFABC9A04E}" dt="2022-04-22T14:21:23.473" v="1743"/>
        <pc:sldMkLst>
          <pc:docMk/>
          <pc:sldMk cId="2944700627" sldId="400"/>
        </pc:sldMkLst>
        <pc:spChg chg="mod">
          <ac:chgData name="DANOPOULOS Thodoris" userId="3f958ead-7048-4bc7-91a4-bcee048a7e05" providerId="ADAL" clId="{D284B44C-3D6C-48F2-9DA7-27CFABC9A04E}" dt="2022-04-22T12:13:29.533" v="165" actId="20577"/>
          <ac:spMkLst>
            <pc:docMk/>
            <pc:sldMk cId="2944700627" sldId="400"/>
            <ac:spMk id="11" creationId="{A86D741B-140F-4DE5-853C-C94E33E1C531}"/>
          </ac:spMkLst>
        </pc:spChg>
        <pc:spChg chg="mod">
          <ac:chgData name="DANOPOULOS Thodoris" userId="3f958ead-7048-4bc7-91a4-bcee048a7e05" providerId="ADAL" clId="{D284B44C-3D6C-48F2-9DA7-27CFABC9A04E}" dt="2022-04-22T14:21:23.473" v="1743"/>
          <ac:spMkLst>
            <pc:docMk/>
            <pc:sldMk cId="2944700627" sldId="400"/>
            <ac:spMk id="14" creationId="{76AE0100-F885-4FDA-87C0-C417FC233446}"/>
          </ac:spMkLst>
        </pc:spChg>
      </pc:sldChg>
      <pc:sldChg chg="modSp mod">
        <pc:chgData name="DANOPOULOS Thodoris" userId="3f958ead-7048-4bc7-91a4-bcee048a7e05" providerId="ADAL" clId="{D284B44C-3D6C-48F2-9DA7-27CFABC9A04E}" dt="2022-04-22T14:20:50.309" v="1735" actId="113"/>
        <pc:sldMkLst>
          <pc:docMk/>
          <pc:sldMk cId="3457268917" sldId="401"/>
        </pc:sldMkLst>
        <pc:spChg chg="mod">
          <ac:chgData name="DANOPOULOS Thodoris" userId="3f958ead-7048-4bc7-91a4-bcee048a7e05" providerId="ADAL" clId="{D284B44C-3D6C-48F2-9DA7-27CFABC9A04E}" dt="2022-04-22T14:20:50.309" v="1735" actId="113"/>
          <ac:spMkLst>
            <pc:docMk/>
            <pc:sldMk cId="3457268917" sldId="401"/>
            <ac:spMk id="14" creationId="{76AE0100-F885-4FDA-87C0-C417FC233446}"/>
          </ac:spMkLst>
        </pc:spChg>
      </pc:sldChg>
      <pc:sldChg chg="modSp mod">
        <pc:chgData name="DANOPOULOS Thodoris" userId="3f958ead-7048-4bc7-91a4-bcee048a7e05" providerId="ADAL" clId="{D284B44C-3D6C-48F2-9DA7-27CFABC9A04E}" dt="2022-04-22T14:21:27.541" v="1744"/>
        <pc:sldMkLst>
          <pc:docMk/>
          <pc:sldMk cId="985756304" sldId="402"/>
        </pc:sldMkLst>
        <pc:spChg chg="mod">
          <ac:chgData name="DANOPOULOS Thodoris" userId="3f958ead-7048-4bc7-91a4-bcee048a7e05" providerId="ADAL" clId="{D284B44C-3D6C-48F2-9DA7-27CFABC9A04E}" dt="2022-04-22T14:21:27.541" v="1744"/>
          <ac:spMkLst>
            <pc:docMk/>
            <pc:sldMk cId="985756304" sldId="402"/>
            <ac:spMk id="14" creationId="{76AE0100-F885-4FDA-87C0-C417FC233446}"/>
          </ac:spMkLst>
        </pc:spChg>
      </pc:sldChg>
      <pc:sldChg chg="modSp mod">
        <pc:chgData name="DANOPOULOS Thodoris" userId="3f958ead-7048-4bc7-91a4-bcee048a7e05" providerId="ADAL" clId="{D284B44C-3D6C-48F2-9DA7-27CFABC9A04E}" dt="2022-04-22T14:21:30.446" v="1745"/>
        <pc:sldMkLst>
          <pc:docMk/>
          <pc:sldMk cId="2565894051" sldId="403"/>
        </pc:sldMkLst>
        <pc:spChg chg="mod">
          <ac:chgData name="DANOPOULOS Thodoris" userId="3f958ead-7048-4bc7-91a4-bcee048a7e05" providerId="ADAL" clId="{D284B44C-3D6C-48F2-9DA7-27CFABC9A04E}" dt="2022-04-22T14:21:30.446" v="1745"/>
          <ac:spMkLst>
            <pc:docMk/>
            <pc:sldMk cId="2565894051" sldId="403"/>
            <ac:spMk id="14" creationId="{76AE0100-F885-4FDA-87C0-C417FC233446}"/>
          </ac:spMkLst>
        </pc:spChg>
        <pc:graphicFrameChg chg="modGraphic">
          <ac:chgData name="DANOPOULOS Thodoris" userId="3f958ead-7048-4bc7-91a4-bcee048a7e05" providerId="ADAL" clId="{D284B44C-3D6C-48F2-9DA7-27CFABC9A04E}" dt="2022-04-06T13:41:27.353" v="28" actId="313"/>
          <ac:graphicFrameMkLst>
            <pc:docMk/>
            <pc:sldMk cId="2565894051" sldId="403"/>
            <ac:graphicFrameMk id="9" creationId="{84F4309A-5C35-4B29-8D93-7AB085E84820}"/>
          </ac:graphicFrameMkLst>
        </pc:graphicFrameChg>
      </pc:sldChg>
      <pc:sldChg chg="modSp mod">
        <pc:chgData name="DANOPOULOS Thodoris" userId="3f958ead-7048-4bc7-91a4-bcee048a7e05" providerId="ADAL" clId="{D284B44C-3D6C-48F2-9DA7-27CFABC9A04E}" dt="2022-04-22T14:21:33.901" v="1746"/>
        <pc:sldMkLst>
          <pc:docMk/>
          <pc:sldMk cId="2835386340" sldId="404"/>
        </pc:sldMkLst>
        <pc:spChg chg="mod">
          <ac:chgData name="DANOPOULOS Thodoris" userId="3f958ead-7048-4bc7-91a4-bcee048a7e05" providerId="ADAL" clId="{D284B44C-3D6C-48F2-9DA7-27CFABC9A04E}" dt="2022-04-22T14:21:33.901" v="1746"/>
          <ac:spMkLst>
            <pc:docMk/>
            <pc:sldMk cId="2835386340" sldId="404"/>
            <ac:spMk id="14" creationId="{76AE0100-F885-4FDA-87C0-C417FC233446}"/>
          </ac:spMkLst>
        </pc:spChg>
        <pc:spChg chg="mod">
          <ac:chgData name="DANOPOULOS Thodoris" userId="3f958ead-7048-4bc7-91a4-bcee048a7e05" providerId="ADAL" clId="{D284B44C-3D6C-48F2-9DA7-27CFABC9A04E}" dt="2022-04-06T13:41:15.288" v="25" actId="313"/>
          <ac:spMkLst>
            <pc:docMk/>
            <pc:sldMk cId="2835386340" sldId="404"/>
            <ac:spMk id="16" creationId="{0F17FFD0-E200-4F2E-AD10-B909946F205F}"/>
          </ac:spMkLst>
        </pc:spChg>
      </pc:sldChg>
      <pc:sldChg chg="modSp mod">
        <pc:chgData name="DANOPOULOS Thodoris" userId="3f958ead-7048-4bc7-91a4-bcee048a7e05" providerId="ADAL" clId="{D284B44C-3D6C-48F2-9DA7-27CFABC9A04E}" dt="2022-04-22T14:21:37.036" v="1747"/>
        <pc:sldMkLst>
          <pc:docMk/>
          <pc:sldMk cId="2460606849" sldId="405"/>
        </pc:sldMkLst>
        <pc:spChg chg="mod">
          <ac:chgData name="DANOPOULOS Thodoris" userId="3f958ead-7048-4bc7-91a4-bcee048a7e05" providerId="ADAL" clId="{D284B44C-3D6C-48F2-9DA7-27CFABC9A04E}" dt="2022-04-22T14:21:37.036" v="1747"/>
          <ac:spMkLst>
            <pc:docMk/>
            <pc:sldMk cId="2460606849" sldId="405"/>
            <ac:spMk id="14" creationId="{76AE0100-F885-4FDA-87C0-C417FC233446}"/>
          </ac:spMkLst>
        </pc:spChg>
      </pc:sldChg>
      <pc:sldChg chg="modSp mod">
        <pc:chgData name="DANOPOULOS Thodoris" userId="3f958ead-7048-4bc7-91a4-bcee048a7e05" providerId="ADAL" clId="{D284B44C-3D6C-48F2-9DA7-27CFABC9A04E}" dt="2022-04-22T14:21:59.569" v="1748"/>
        <pc:sldMkLst>
          <pc:docMk/>
          <pc:sldMk cId="2874533076" sldId="406"/>
        </pc:sldMkLst>
        <pc:spChg chg="mod">
          <ac:chgData name="DANOPOULOS Thodoris" userId="3f958ead-7048-4bc7-91a4-bcee048a7e05" providerId="ADAL" clId="{D284B44C-3D6C-48F2-9DA7-27CFABC9A04E}" dt="2022-04-22T14:21:59.569" v="1748"/>
          <ac:spMkLst>
            <pc:docMk/>
            <pc:sldMk cId="2874533076" sldId="406"/>
            <ac:spMk id="14" creationId="{76AE0100-F885-4FDA-87C0-C417FC233446}"/>
          </ac:spMkLst>
        </pc:spChg>
      </pc:sldChg>
      <pc:sldChg chg="modSp mod">
        <pc:chgData name="DANOPOULOS Thodoris" userId="3f958ead-7048-4bc7-91a4-bcee048a7e05" providerId="ADAL" clId="{D284B44C-3D6C-48F2-9DA7-27CFABC9A04E}" dt="2022-04-22T14:22:05.097" v="1751"/>
        <pc:sldMkLst>
          <pc:docMk/>
          <pc:sldMk cId="2993714877" sldId="407"/>
        </pc:sldMkLst>
        <pc:spChg chg="mod">
          <ac:chgData name="DANOPOULOS Thodoris" userId="3f958ead-7048-4bc7-91a4-bcee048a7e05" providerId="ADAL" clId="{D284B44C-3D6C-48F2-9DA7-27CFABC9A04E}" dt="2022-04-22T14:22:05.097" v="1751"/>
          <ac:spMkLst>
            <pc:docMk/>
            <pc:sldMk cId="2993714877" sldId="407"/>
            <ac:spMk id="14" creationId="{76AE0100-F885-4FDA-87C0-C417FC233446}"/>
          </ac:spMkLst>
        </pc:spChg>
      </pc:sldChg>
      <pc:sldChg chg="modSp mod">
        <pc:chgData name="DANOPOULOS Thodoris" userId="3f958ead-7048-4bc7-91a4-bcee048a7e05" providerId="ADAL" clId="{D284B44C-3D6C-48F2-9DA7-27CFABC9A04E}" dt="2022-04-22T14:22:08.905" v="1752"/>
        <pc:sldMkLst>
          <pc:docMk/>
          <pc:sldMk cId="3230669093" sldId="408"/>
        </pc:sldMkLst>
        <pc:spChg chg="mod">
          <ac:chgData name="DANOPOULOS Thodoris" userId="3f958ead-7048-4bc7-91a4-bcee048a7e05" providerId="ADAL" clId="{D284B44C-3D6C-48F2-9DA7-27CFABC9A04E}" dt="2022-04-22T14:22:08.905" v="1752"/>
          <ac:spMkLst>
            <pc:docMk/>
            <pc:sldMk cId="3230669093" sldId="408"/>
            <ac:spMk id="14" creationId="{76AE0100-F885-4FDA-87C0-C417FC233446}"/>
          </ac:spMkLst>
        </pc:spChg>
      </pc:sldChg>
      <pc:sldChg chg="modSp mod">
        <pc:chgData name="DANOPOULOS Thodoris" userId="3f958ead-7048-4bc7-91a4-bcee048a7e05" providerId="ADAL" clId="{D284B44C-3D6C-48F2-9DA7-27CFABC9A04E}" dt="2022-04-22T14:22:12.104" v="1753"/>
        <pc:sldMkLst>
          <pc:docMk/>
          <pc:sldMk cId="2314274700" sldId="409"/>
        </pc:sldMkLst>
        <pc:spChg chg="mod">
          <ac:chgData name="DANOPOULOS Thodoris" userId="3f958ead-7048-4bc7-91a4-bcee048a7e05" providerId="ADAL" clId="{D284B44C-3D6C-48F2-9DA7-27CFABC9A04E}" dt="2022-04-22T14:22:12.104" v="1753"/>
          <ac:spMkLst>
            <pc:docMk/>
            <pc:sldMk cId="2314274700" sldId="409"/>
            <ac:spMk id="14" creationId="{76AE0100-F885-4FDA-87C0-C417FC233446}"/>
          </ac:spMkLst>
        </pc:spChg>
      </pc:sldChg>
      <pc:sldChg chg="modSp mod addCm modCm">
        <pc:chgData name="DANOPOULOS Thodoris" userId="3f958ead-7048-4bc7-91a4-bcee048a7e05" providerId="ADAL" clId="{D284B44C-3D6C-48F2-9DA7-27CFABC9A04E}" dt="2022-04-22T14:22:15.164" v="1754"/>
        <pc:sldMkLst>
          <pc:docMk/>
          <pc:sldMk cId="483722902" sldId="410"/>
        </pc:sldMkLst>
        <pc:spChg chg="mod">
          <ac:chgData name="DANOPOULOS Thodoris" userId="3f958ead-7048-4bc7-91a4-bcee048a7e05" providerId="ADAL" clId="{D284B44C-3D6C-48F2-9DA7-27CFABC9A04E}" dt="2022-04-22T14:22:15.164" v="1754"/>
          <ac:spMkLst>
            <pc:docMk/>
            <pc:sldMk cId="483722902" sldId="410"/>
            <ac:spMk id="14" creationId="{76AE0100-F885-4FDA-87C0-C417FC233446}"/>
          </ac:spMkLst>
        </pc:spChg>
        <pc:spChg chg="mod">
          <ac:chgData name="DANOPOULOS Thodoris" userId="3f958ead-7048-4bc7-91a4-bcee048a7e05" providerId="ADAL" clId="{D284B44C-3D6C-48F2-9DA7-27CFABC9A04E}" dt="2022-04-22T12:14:13.797" v="173" actId="14100"/>
          <ac:spMkLst>
            <pc:docMk/>
            <pc:sldMk cId="483722902" sldId="410"/>
            <ac:spMk id="24" creationId="{6379F8D7-0C1A-4D12-B0CC-C86BB094F749}"/>
          </ac:spMkLst>
        </pc:spChg>
        <pc:picChg chg="mod">
          <ac:chgData name="DANOPOULOS Thodoris" userId="3f958ead-7048-4bc7-91a4-bcee048a7e05" providerId="ADAL" clId="{D284B44C-3D6C-48F2-9DA7-27CFABC9A04E}" dt="2022-04-22T12:14:15.652" v="174" actId="1076"/>
          <ac:picMkLst>
            <pc:docMk/>
            <pc:sldMk cId="483722902" sldId="410"/>
            <ac:picMk id="25" creationId="{1C93283C-FFD2-400D-9FC7-5095A68B5960}"/>
          </ac:picMkLst>
        </pc:picChg>
      </pc:sldChg>
      <pc:sldChg chg="modSp mod">
        <pc:chgData name="DANOPOULOS Thodoris" userId="3f958ead-7048-4bc7-91a4-bcee048a7e05" providerId="ADAL" clId="{D284B44C-3D6C-48F2-9DA7-27CFABC9A04E}" dt="2022-04-22T14:22:18.198" v="1755"/>
        <pc:sldMkLst>
          <pc:docMk/>
          <pc:sldMk cId="282809582" sldId="411"/>
        </pc:sldMkLst>
        <pc:spChg chg="mod">
          <ac:chgData name="DANOPOULOS Thodoris" userId="3f958ead-7048-4bc7-91a4-bcee048a7e05" providerId="ADAL" clId="{D284B44C-3D6C-48F2-9DA7-27CFABC9A04E}" dt="2022-04-22T14:22:18.198" v="1755"/>
          <ac:spMkLst>
            <pc:docMk/>
            <pc:sldMk cId="282809582" sldId="411"/>
            <ac:spMk id="14" creationId="{76AE0100-F885-4FDA-87C0-C417FC233446}"/>
          </ac:spMkLst>
        </pc:spChg>
      </pc:sldChg>
      <pc:sldChg chg="modSp mod">
        <pc:chgData name="DANOPOULOS Thodoris" userId="3f958ead-7048-4bc7-91a4-bcee048a7e05" providerId="ADAL" clId="{D284B44C-3D6C-48F2-9DA7-27CFABC9A04E}" dt="2022-04-22T14:22:26.461" v="1756"/>
        <pc:sldMkLst>
          <pc:docMk/>
          <pc:sldMk cId="3036465703" sldId="412"/>
        </pc:sldMkLst>
        <pc:spChg chg="mod">
          <ac:chgData name="DANOPOULOS Thodoris" userId="3f958ead-7048-4bc7-91a4-bcee048a7e05" providerId="ADAL" clId="{D284B44C-3D6C-48F2-9DA7-27CFABC9A04E}" dt="2022-04-22T14:22:26.461" v="1756"/>
          <ac:spMkLst>
            <pc:docMk/>
            <pc:sldMk cId="3036465703" sldId="412"/>
            <ac:spMk id="14" creationId="{76AE0100-F885-4FDA-87C0-C417FC233446}"/>
          </ac:spMkLst>
        </pc:spChg>
      </pc:sldChg>
      <pc:sldChg chg="modSp mod">
        <pc:chgData name="DANOPOULOS Thodoris" userId="3f958ead-7048-4bc7-91a4-bcee048a7e05" providerId="ADAL" clId="{D284B44C-3D6C-48F2-9DA7-27CFABC9A04E}" dt="2022-04-22T14:22:29.242" v="1757"/>
        <pc:sldMkLst>
          <pc:docMk/>
          <pc:sldMk cId="1231373894" sldId="413"/>
        </pc:sldMkLst>
        <pc:spChg chg="mod">
          <ac:chgData name="DANOPOULOS Thodoris" userId="3f958ead-7048-4bc7-91a4-bcee048a7e05" providerId="ADAL" clId="{D284B44C-3D6C-48F2-9DA7-27CFABC9A04E}" dt="2022-04-22T14:22:29.242" v="1757"/>
          <ac:spMkLst>
            <pc:docMk/>
            <pc:sldMk cId="1231373894" sldId="413"/>
            <ac:spMk id="14" creationId="{76AE0100-F885-4FDA-87C0-C417FC233446}"/>
          </ac:spMkLst>
        </pc:spChg>
      </pc:sldChg>
      <pc:sldChg chg="modSp mod addCm modCm">
        <pc:chgData name="DANOPOULOS Thodoris" userId="3f958ead-7048-4bc7-91a4-bcee048a7e05" providerId="ADAL" clId="{D284B44C-3D6C-48F2-9DA7-27CFABC9A04E}" dt="2022-04-22T14:22:31.887" v="1758"/>
        <pc:sldMkLst>
          <pc:docMk/>
          <pc:sldMk cId="366120222" sldId="414"/>
        </pc:sldMkLst>
        <pc:spChg chg="mod">
          <ac:chgData name="DANOPOULOS Thodoris" userId="3f958ead-7048-4bc7-91a4-bcee048a7e05" providerId="ADAL" clId="{D284B44C-3D6C-48F2-9DA7-27CFABC9A04E}" dt="2022-04-22T14:22:31.887" v="1758"/>
          <ac:spMkLst>
            <pc:docMk/>
            <pc:sldMk cId="366120222" sldId="414"/>
            <ac:spMk id="14" creationId="{76AE0100-F885-4FDA-87C0-C417FC233446}"/>
          </ac:spMkLst>
        </pc:spChg>
      </pc:sldChg>
      <pc:sldChg chg="modSp mod addCm modCm">
        <pc:chgData name="DANOPOULOS Thodoris" userId="3f958ead-7048-4bc7-91a4-bcee048a7e05" providerId="ADAL" clId="{D284B44C-3D6C-48F2-9DA7-27CFABC9A04E}" dt="2022-04-22T14:22:36.316" v="1759"/>
        <pc:sldMkLst>
          <pc:docMk/>
          <pc:sldMk cId="3682946188" sldId="424"/>
        </pc:sldMkLst>
        <pc:spChg chg="mod">
          <ac:chgData name="DANOPOULOS Thodoris" userId="3f958ead-7048-4bc7-91a4-bcee048a7e05" providerId="ADAL" clId="{D284B44C-3D6C-48F2-9DA7-27CFABC9A04E}" dt="2022-04-22T14:22:36.316" v="1759"/>
          <ac:spMkLst>
            <pc:docMk/>
            <pc:sldMk cId="3682946188" sldId="424"/>
            <ac:spMk id="14" creationId="{76AE0100-F885-4FDA-87C0-C417FC233446}"/>
          </ac:spMkLst>
        </pc:spChg>
        <pc:spChg chg="mod">
          <ac:chgData name="DANOPOULOS Thodoris" userId="3f958ead-7048-4bc7-91a4-bcee048a7e05" providerId="ADAL" clId="{D284B44C-3D6C-48F2-9DA7-27CFABC9A04E}" dt="2022-04-22T12:17:45.203" v="229" actId="20577"/>
          <ac:spMkLst>
            <pc:docMk/>
            <pc:sldMk cId="3682946188" sldId="424"/>
            <ac:spMk id="22" creationId="{ADEF9831-7E24-473C-AEA8-8DED3644B48E}"/>
          </ac:spMkLst>
        </pc:spChg>
      </pc:sldChg>
      <pc:sldChg chg="modSp mod">
        <pc:chgData name="DANOPOULOS Thodoris" userId="3f958ead-7048-4bc7-91a4-bcee048a7e05" providerId="ADAL" clId="{D284B44C-3D6C-48F2-9DA7-27CFABC9A04E}" dt="2022-04-22T14:22:41.127" v="1760"/>
        <pc:sldMkLst>
          <pc:docMk/>
          <pc:sldMk cId="2230080534" sldId="425"/>
        </pc:sldMkLst>
        <pc:spChg chg="mod">
          <ac:chgData name="DANOPOULOS Thodoris" userId="3f958ead-7048-4bc7-91a4-bcee048a7e05" providerId="ADAL" clId="{D284B44C-3D6C-48F2-9DA7-27CFABC9A04E}" dt="2022-04-22T14:22:41.127" v="1760"/>
          <ac:spMkLst>
            <pc:docMk/>
            <pc:sldMk cId="2230080534" sldId="425"/>
            <ac:spMk id="14" creationId="{76AE0100-F885-4FDA-87C0-C417FC233446}"/>
          </ac:spMkLst>
        </pc:spChg>
      </pc:sldChg>
      <pc:sldChg chg="modSp mod">
        <pc:chgData name="DANOPOULOS Thodoris" userId="3f958ead-7048-4bc7-91a4-bcee048a7e05" providerId="ADAL" clId="{D284B44C-3D6C-48F2-9DA7-27CFABC9A04E}" dt="2022-04-22T14:22:44.924" v="1761"/>
        <pc:sldMkLst>
          <pc:docMk/>
          <pc:sldMk cId="2188279560" sldId="426"/>
        </pc:sldMkLst>
        <pc:spChg chg="mod">
          <ac:chgData name="DANOPOULOS Thodoris" userId="3f958ead-7048-4bc7-91a4-bcee048a7e05" providerId="ADAL" clId="{D284B44C-3D6C-48F2-9DA7-27CFABC9A04E}" dt="2022-04-22T14:22:44.924" v="1761"/>
          <ac:spMkLst>
            <pc:docMk/>
            <pc:sldMk cId="2188279560" sldId="426"/>
            <ac:spMk id="14" creationId="{76AE0100-F885-4FDA-87C0-C417FC233446}"/>
          </ac:spMkLst>
        </pc:spChg>
      </pc:sldChg>
      <pc:sldChg chg="modSp mod">
        <pc:chgData name="DANOPOULOS Thodoris" userId="3f958ead-7048-4bc7-91a4-bcee048a7e05" providerId="ADAL" clId="{D284B44C-3D6C-48F2-9DA7-27CFABC9A04E}" dt="2022-04-22T14:20:07.250" v="1722" actId="14100"/>
        <pc:sldMkLst>
          <pc:docMk/>
          <pc:sldMk cId="1925831051" sldId="427"/>
        </pc:sldMkLst>
        <pc:spChg chg="mod">
          <ac:chgData name="DANOPOULOS Thodoris" userId="3f958ead-7048-4bc7-91a4-bcee048a7e05" providerId="ADAL" clId="{D284B44C-3D6C-48F2-9DA7-27CFABC9A04E}" dt="2022-04-22T14:20:07.250" v="1722" actId="14100"/>
          <ac:spMkLst>
            <pc:docMk/>
            <pc:sldMk cId="1925831051" sldId="427"/>
            <ac:spMk id="14" creationId="{76AE0100-F885-4FDA-87C0-C417FC233446}"/>
          </ac:spMkLst>
        </pc:spChg>
        <pc:spChg chg="mod">
          <ac:chgData name="DANOPOULOS Thodoris" userId="3f958ead-7048-4bc7-91a4-bcee048a7e05" providerId="ADAL" clId="{D284B44C-3D6C-48F2-9DA7-27CFABC9A04E}" dt="2022-04-06T13:41:08.201" v="23" actId="313"/>
          <ac:spMkLst>
            <pc:docMk/>
            <pc:sldMk cId="1925831051" sldId="427"/>
            <ac:spMk id="66" creationId="{89F77606-E507-4B27-9D9C-2514DCAFD9A4}"/>
          </ac:spMkLst>
        </pc:spChg>
      </pc:sldChg>
      <pc:sldChg chg="modSp mod">
        <pc:chgData name="DANOPOULOS Thodoris" userId="3f958ead-7048-4bc7-91a4-bcee048a7e05" providerId="ADAL" clId="{D284B44C-3D6C-48F2-9DA7-27CFABC9A04E}" dt="2022-04-22T14:20:18.851" v="1723"/>
        <pc:sldMkLst>
          <pc:docMk/>
          <pc:sldMk cId="3151461523" sldId="428"/>
        </pc:sldMkLst>
        <pc:spChg chg="mod">
          <ac:chgData name="DANOPOULOS Thodoris" userId="3f958ead-7048-4bc7-91a4-bcee048a7e05" providerId="ADAL" clId="{D284B44C-3D6C-48F2-9DA7-27CFABC9A04E}" dt="2022-04-22T14:20:18.851" v="1723"/>
          <ac:spMkLst>
            <pc:docMk/>
            <pc:sldMk cId="3151461523" sldId="428"/>
            <ac:spMk id="14" creationId="{76AE0100-F885-4FDA-87C0-C417FC233446}"/>
          </ac:spMkLst>
        </pc:spChg>
      </pc:sldChg>
      <pc:sldChg chg="modSp mod">
        <pc:chgData name="DANOPOULOS Thodoris" userId="3f958ead-7048-4bc7-91a4-bcee048a7e05" providerId="ADAL" clId="{D284B44C-3D6C-48F2-9DA7-27CFABC9A04E}" dt="2022-04-22T14:20:33.497" v="1728"/>
        <pc:sldMkLst>
          <pc:docMk/>
          <pc:sldMk cId="3393874428" sldId="429"/>
        </pc:sldMkLst>
        <pc:spChg chg="mod">
          <ac:chgData name="DANOPOULOS Thodoris" userId="3f958ead-7048-4bc7-91a4-bcee048a7e05" providerId="ADAL" clId="{D284B44C-3D6C-48F2-9DA7-27CFABC9A04E}" dt="2022-04-22T14:20:33.497" v="1728"/>
          <ac:spMkLst>
            <pc:docMk/>
            <pc:sldMk cId="3393874428" sldId="429"/>
            <ac:spMk id="14" creationId="{76AE0100-F885-4FDA-87C0-C417FC233446}"/>
          </ac:spMkLst>
        </pc:spChg>
      </pc:sldChg>
      <pc:sldChg chg="modSp mod">
        <pc:chgData name="DANOPOULOS Thodoris" userId="3f958ead-7048-4bc7-91a4-bcee048a7e05" providerId="ADAL" clId="{D284B44C-3D6C-48F2-9DA7-27CFABC9A04E}" dt="2022-04-22T14:20:36.373" v="1729"/>
        <pc:sldMkLst>
          <pc:docMk/>
          <pc:sldMk cId="2870893760" sldId="430"/>
        </pc:sldMkLst>
        <pc:spChg chg="mod">
          <ac:chgData name="DANOPOULOS Thodoris" userId="3f958ead-7048-4bc7-91a4-bcee048a7e05" providerId="ADAL" clId="{D284B44C-3D6C-48F2-9DA7-27CFABC9A04E}" dt="2022-04-22T14:20:36.373" v="1729"/>
          <ac:spMkLst>
            <pc:docMk/>
            <pc:sldMk cId="2870893760" sldId="430"/>
            <ac:spMk id="14" creationId="{76AE0100-F885-4FDA-87C0-C417FC233446}"/>
          </ac:spMkLst>
        </pc:spChg>
      </pc:sldChg>
      <pc:sldChg chg="modSp mod">
        <pc:chgData name="DANOPOULOS Thodoris" userId="3f958ead-7048-4bc7-91a4-bcee048a7e05" providerId="ADAL" clId="{D284B44C-3D6C-48F2-9DA7-27CFABC9A04E}" dt="2022-04-22T14:20:39.121" v="1730"/>
        <pc:sldMkLst>
          <pc:docMk/>
          <pc:sldMk cId="3938755297" sldId="431"/>
        </pc:sldMkLst>
        <pc:spChg chg="mod">
          <ac:chgData name="DANOPOULOS Thodoris" userId="3f958ead-7048-4bc7-91a4-bcee048a7e05" providerId="ADAL" clId="{D284B44C-3D6C-48F2-9DA7-27CFABC9A04E}" dt="2022-04-22T14:20:39.121" v="1730"/>
          <ac:spMkLst>
            <pc:docMk/>
            <pc:sldMk cId="3938755297" sldId="431"/>
            <ac:spMk id="14" creationId="{76AE0100-F885-4FDA-87C0-C417FC233446}"/>
          </ac:spMkLst>
        </pc:spChg>
      </pc:sldChg>
      <pc:sldChg chg="modSp mod addCm modCm">
        <pc:chgData name="DANOPOULOS Thodoris" userId="3f958ead-7048-4bc7-91a4-bcee048a7e05" providerId="ADAL" clId="{D284B44C-3D6C-48F2-9DA7-27CFABC9A04E}" dt="2022-04-22T14:22:49.351" v="1762" actId="20577"/>
        <pc:sldMkLst>
          <pc:docMk/>
          <pc:sldMk cId="3891107253" sldId="432"/>
        </pc:sldMkLst>
        <pc:spChg chg="mod">
          <ac:chgData name="DANOPOULOS Thodoris" userId="3f958ead-7048-4bc7-91a4-bcee048a7e05" providerId="ADAL" clId="{D284B44C-3D6C-48F2-9DA7-27CFABC9A04E}" dt="2022-04-22T14:22:49.351" v="1762" actId="20577"/>
          <ac:spMkLst>
            <pc:docMk/>
            <pc:sldMk cId="3891107253" sldId="432"/>
            <ac:spMk id="10" creationId="{0B5D86C4-71C1-4D15-8BDE-3E537E877F04}"/>
          </ac:spMkLst>
        </pc:spChg>
        <pc:spChg chg="mod">
          <ac:chgData name="DANOPOULOS Thodoris" userId="3f958ead-7048-4bc7-91a4-bcee048a7e05" providerId="ADAL" clId="{D284B44C-3D6C-48F2-9DA7-27CFABC9A04E}" dt="2022-04-22T13:34:58.873" v="1054" actId="20577"/>
          <ac:spMkLst>
            <pc:docMk/>
            <pc:sldMk cId="3891107253" sldId="432"/>
            <ac:spMk id="15" creationId="{2C5E75A9-5141-4B29-91B7-9E2D2DF87FB9}"/>
          </ac:spMkLst>
        </pc:spChg>
      </pc:sldChg>
      <pc:sldChg chg="modSp mod addCm modCm">
        <pc:chgData name="DANOPOULOS Thodoris" userId="3f958ead-7048-4bc7-91a4-bcee048a7e05" providerId="ADAL" clId="{D284B44C-3D6C-48F2-9DA7-27CFABC9A04E}" dt="2022-04-22T14:22:57.567" v="1766" actId="113"/>
        <pc:sldMkLst>
          <pc:docMk/>
          <pc:sldMk cId="527828308" sldId="433"/>
        </pc:sldMkLst>
        <pc:spChg chg="mod">
          <ac:chgData name="DANOPOULOS Thodoris" userId="3f958ead-7048-4bc7-91a4-bcee048a7e05" providerId="ADAL" clId="{D284B44C-3D6C-48F2-9DA7-27CFABC9A04E}" dt="2022-04-22T14:08:19.927" v="1572" actId="20577"/>
          <ac:spMkLst>
            <pc:docMk/>
            <pc:sldMk cId="527828308" sldId="433"/>
            <ac:spMk id="9" creationId="{8899869A-ED0A-41D8-91DC-BEC00B93C993}"/>
          </ac:spMkLst>
        </pc:spChg>
        <pc:spChg chg="mod">
          <ac:chgData name="DANOPOULOS Thodoris" userId="3f958ead-7048-4bc7-91a4-bcee048a7e05" providerId="ADAL" clId="{D284B44C-3D6C-48F2-9DA7-27CFABC9A04E}" dt="2022-04-22T14:22:57.567" v="1766" actId="113"/>
          <ac:spMkLst>
            <pc:docMk/>
            <pc:sldMk cId="527828308" sldId="433"/>
            <ac:spMk id="14" creationId="{76AE0100-F885-4FDA-87C0-C417FC233446}"/>
          </ac:spMkLst>
        </pc:spChg>
      </pc:sldChg>
      <pc:sldChg chg="modSp mod">
        <pc:chgData name="DANOPOULOS Thodoris" userId="3f958ead-7048-4bc7-91a4-bcee048a7e05" providerId="ADAL" clId="{D284B44C-3D6C-48F2-9DA7-27CFABC9A04E}" dt="2022-04-22T14:23:03.682" v="1767"/>
        <pc:sldMkLst>
          <pc:docMk/>
          <pc:sldMk cId="57149944" sldId="434"/>
        </pc:sldMkLst>
        <pc:spChg chg="mod">
          <ac:chgData name="DANOPOULOS Thodoris" userId="3f958ead-7048-4bc7-91a4-bcee048a7e05" providerId="ADAL" clId="{D284B44C-3D6C-48F2-9DA7-27CFABC9A04E}" dt="2022-04-22T14:23:03.682" v="1767"/>
          <ac:spMkLst>
            <pc:docMk/>
            <pc:sldMk cId="57149944" sldId="434"/>
            <ac:spMk id="14" creationId="{76AE0100-F885-4FDA-87C0-C417FC233446}"/>
          </ac:spMkLst>
        </pc:spChg>
      </pc:sldChg>
      <pc:sldChg chg="modSp mod">
        <pc:chgData name="DANOPOULOS Thodoris" userId="3f958ead-7048-4bc7-91a4-bcee048a7e05" providerId="ADAL" clId="{D284B44C-3D6C-48F2-9DA7-27CFABC9A04E}" dt="2022-04-22T14:23:07.130" v="1768"/>
        <pc:sldMkLst>
          <pc:docMk/>
          <pc:sldMk cId="829955764" sldId="435"/>
        </pc:sldMkLst>
        <pc:spChg chg="mod">
          <ac:chgData name="DANOPOULOS Thodoris" userId="3f958ead-7048-4bc7-91a4-bcee048a7e05" providerId="ADAL" clId="{D284B44C-3D6C-48F2-9DA7-27CFABC9A04E}" dt="2022-04-22T14:23:07.130" v="1768"/>
          <ac:spMkLst>
            <pc:docMk/>
            <pc:sldMk cId="829955764" sldId="435"/>
            <ac:spMk id="14" creationId="{76AE0100-F885-4FDA-87C0-C417FC233446}"/>
          </ac:spMkLst>
        </pc:spChg>
      </pc:sldChg>
      <pc:sldChg chg="modSp mod">
        <pc:chgData name="DANOPOULOS Thodoris" userId="3f958ead-7048-4bc7-91a4-bcee048a7e05" providerId="ADAL" clId="{D284B44C-3D6C-48F2-9DA7-27CFABC9A04E}" dt="2022-04-22T14:23:12.120" v="1769"/>
        <pc:sldMkLst>
          <pc:docMk/>
          <pc:sldMk cId="3126696304" sldId="436"/>
        </pc:sldMkLst>
        <pc:spChg chg="mod">
          <ac:chgData name="DANOPOULOS Thodoris" userId="3f958ead-7048-4bc7-91a4-bcee048a7e05" providerId="ADAL" clId="{D284B44C-3D6C-48F2-9DA7-27CFABC9A04E}" dt="2022-04-22T14:23:12.120" v="1769"/>
          <ac:spMkLst>
            <pc:docMk/>
            <pc:sldMk cId="3126696304" sldId="436"/>
            <ac:spMk id="14" creationId="{76AE0100-F885-4FDA-87C0-C417FC233446}"/>
          </ac:spMkLst>
        </pc:spChg>
      </pc:sldChg>
      <pc:sldChg chg="modSp mod">
        <pc:chgData name="DANOPOULOS Thodoris" userId="3f958ead-7048-4bc7-91a4-bcee048a7e05" providerId="ADAL" clId="{D284B44C-3D6C-48F2-9DA7-27CFABC9A04E}" dt="2022-04-22T14:23:17.270" v="1770"/>
        <pc:sldMkLst>
          <pc:docMk/>
          <pc:sldMk cId="3751391591" sldId="437"/>
        </pc:sldMkLst>
        <pc:spChg chg="mod">
          <ac:chgData name="DANOPOULOS Thodoris" userId="3f958ead-7048-4bc7-91a4-bcee048a7e05" providerId="ADAL" clId="{D284B44C-3D6C-48F2-9DA7-27CFABC9A04E}" dt="2022-04-22T14:23:17.270" v="1770"/>
          <ac:spMkLst>
            <pc:docMk/>
            <pc:sldMk cId="3751391591" sldId="437"/>
            <ac:spMk id="14" creationId="{76AE0100-F885-4FDA-87C0-C417FC233446}"/>
          </ac:spMkLst>
        </pc:spChg>
      </pc:sldChg>
      <pc:sldChg chg="modSp mod">
        <pc:chgData name="DANOPOULOS Thodoris" userId="3f958ead-7048-4bc7-91a4-bcee048a7e05" providerId="ADAL" clId="{D284B44C-3D6C-48F2-9DA7-27CFABC9A04E}" dt="2022-04-22T14:23:20.056" v="1771"/>
        <pc:sldMkLst>
          <pc:docMk/>
          <pc:sldMk cId="683383600" sldId="438"/>
        </pc:sldMkLst>
        <pc:spChg chg="mod">
          <ac:chgData name="DANOPOULOS Thodoris" userId="3f958ead-7048-4bc7-91a4-bcee048a7e05" providerId="ADAL" clId="{D284B44C-3D6C-48F2-9DA7-27CFABC9A04E}" dt="2022-04-22T14:23:20.056" v="1771"/>
          <ac:spMkLst>
            <pc:docMk/>
            <pc:sldMk cId="683383600" sldId="438"/>
            <ac:spMk id="14" creationId="{76AE0100-F885-4FDA-87C0-C417FC233446}"/>
          </ac:spMkLst>
        </pc:spChg>
      </pc:sldChg>
      <pc:sldChg chg="modSp mod">
        <pc:chgData name="DANOPOULOS Thodoris" userId="3f958ead-7048-4bc7-91a4-bcee048a7e05" providerId="ADAL" clId="{D284B44C-3D6C-48F2-9DA7-27CFABC9A04E}" dt="2022-04-22T14:23:29.462" v="1772"/>
        <pc:sldMkLst>
          <pc:docMk/>
          <pc:sldMk cId="996156878" sldId="439"/>
        </pc:sldMkLst>
        <pc:spChg chg="mod">
          <ac:chgData name="DANOPOULOS Thodoris" userId="3f958ead-7048-4bc7-91a4-bcee048a7e05" providerId="ADAL" clId="{D284B44C-3D6C-48F2-9DA7-27CFABC9A04E}" dt="2022-04-22T14:23:29.462" v="1772"/>
          <ac:spMkLst>
            <pc:docMk/>
            <pc:sldMk cId="996156878" sldId="439"/>
            <ac:spMk id="14" creationId="{76AE0100-F885-4FDA-87C0-C417FC233446}"/>
          </ac:spMkLst>
        </pc:spChg>
      </pc:sldChg>
      <pc:sldChg chg="modSp mod">
        <pc:chgData name="DANOPOULOS Thodoris" userId="3f958ead-7048-4bc7-91a4-bcee048a7e05" providerId="ADAL" clId="{D284B44C-3D6C-48F2-9DA7-27CFABC9A04E}" dt="2022-04-22T14:23:32.150" v="1773"/>
        <pc:sldMkLst>
          <pc:docMk/>
          <pc:sldMk cId="3524807657" sldId="440"/>
        </pc:sldMkLst>
        <pc:spChg chg="mod">
          <ac:chgData name="DANOPOULOS Thodoris" userId="3f958ead-7048-4bc7-91a4-bcee048a7e05" providerId="ADAL" clId="{D284B44C-3D6C-48F2-9DA7-27CFABC9A04E}" dt="2022-04-22T14:23:32.150" v="1773"/>
          <ac:spMkLst>
            <pc:docMk/>
            <pc:sldMk cId="3524807657" sldId="440"/>
            <ac:spMk id="14" creationId="{76AE0100-F885-4FDA-87C0-C417FC233446}"/>
          </ac:spMkLst>
        </pc:spChg>
      </pc:sldChg>
      <pc:sldChg chg="modSp mod">
        <pc:chgData name="DANOPOULOS Thodoris" userId="3f958ead-7048-4bc7-91a4-bcee048a7e05" providerId="ADAL" clId="{D284B44C-3D6C-48F2-9DA7-27CFABC9A04E}" dt="2022-04-22T14:23:36.567" v="1775"/>
        <pc:sldMkLst>
          <pc:docMk/>
          <pc:sldMk cId="2732420805" sldId="441"/>
        </pc:sldMkLst>
        <pc:spChg chg="mod">
          <ac:chgData name="DANOPOULOS Thodoris" userId="3f958ead-7048-4bc7-91a4-bcee048a7e05" providerId="ADAL" clId="{D284B44C-3D6C-48F2-9DA7-27CFABC9A04E}" dt="2022-04-22T14:23:36.567" v="1775"/>
          <ac:spMkLst>
            <pc:docMk/>
            <pc:sldMk cId="2732420805" sldId="441"/>
            <ac:spMk id="7" creationId="{029701C1-E994-45CE-8C3C-8DE641ADF689}"/>
          </ac:spMkLst>
        </pc:spChg>
      </pc:sldChg>
      <pc:sldChg chg="modSp mod">
        <pc:chgData name="DANOPOULOS Thodoris" userId="3f958ead-7048-4bc7-91a4-bcee048a7e05" providerId="ADAL" clId="{D284B44C-3D6C-48F2-9DA7-27CFABC9A04E}" dt="2022-04-22T14:23:41.544" v="1777"/>
        <pc:sldMkLst>
          <pc:docMk/>
          <pc:sldMk cId="2760689611" sldId="442"/>
        </pc:sldMkLst>
        <pc:spChg chg="mod">
          <ac:chgData name="DANOPOULOS Thodoris" userId="3f958ead-7048-4bc7-91a4-bcee048a7e05" providerId="ADAL" clId="{D284B44C-3D6C-48F2-9DA7-27CFABC9A04E}" dt="2022-04-22T14:23:41.544" v="1777"/>
          <ac:spMkLst>
            <pc:docMk/>
            <pc:sldMk cId="2760689611" sldId="442"/>
            <ac:spMk id="14" creationId="{76AE0100-F885-4FDA-87C0-C417FC233446}"/>
          </ac:spMkLst>
        </pc:spChg>
      </pc:sldChg>
      <pc:sldChg chg="modSp mod">
        <pc:chgData name="DANOPOULOS Thodoris" userId="3f958ead-7048-4bc7-91a4-bcee048a7e05" providerId="ADAL" clId="{D284B44C-3D6C-48F2-9DA7-27CFABC9A04E}" dt="2022-04-22T14:23:34.315" v="1774"/>
        <pc:sldMkLst>
          <pc:docMk/>
          <pc:sldMk cId="3086893620" sldId="443"/>
        </pc:sldMkLst>
        <pc:spChg chg="mod">
          <ac:chgData name="DANOPOULOS Thodoris" userId="3f958ead-7048-4bc7-91a4-bcee048a7e05" providerId="ADAL" clId="{D284B44C-3D6C-48F2-9DA7-27CFABC9A04E}" dt="2022-04-22T14:23:34.315" v="1774"/>
          <ac:spMkLst>
            <pc:docMk/>
            <pc:sldMk cId="3086893620" sldId="443"/>
            <ac:spMk id="14" creationId="{76AE0100-F885-4FDA-87C0-C417FC233446}"/>
          </ac:spMkLst>
        </pc:spChg>
      </pc:sldChg>
      <pc:sldChg chg="modSp mod">
        <pc:chgData name="DANOPOULOS Thodoris" userId="3f958ead-7048-4bc7-91a4-bcee048a7e05" providerId="ADAL" clId="{D284B44C-3D6C-48F2-9DA7-27CFABC9A04E}" dt="2022-04-22T14:23:43.748" v="1778"/>
        <pc:sldMkLst>
          <pc:docMk/>
          <pc:sldMk cId="532772796" sldId="444"/>
        </pc:sldMkLst>
        <pc:spChg chg="mod">
          <ac:chgData name="DANOPOULOS Thodoris" userId="3f958ead-7048-4bc7-91a4-bcee048a7e05" providerId="ADAL" clId="{D284B44C-3D6C-48F2-9DA7-27CFABC9A04E}" dt="2022-04-22T14:23:43.748" v="1778"/>
          <ac:spMkLst>
            <pc:docMk/>
            <pc:sldMk cId="532772796" sldId="444"/>
            <ac:spMk id="14" creationId="{76AE0100-F885-4FDA-87C0-C417FC233446}"/>
          </ac:spMkLst>
        </pc:spChg>
      </pc:sldChg>
      <pc:sldChg chg="modSp mod">
        <pc:chgData name="DANOPOULOS Thodoris" userId="3f958ead-7048-4bc7-91a4-bcee048a7e05" providerId="ADAL" clId="{D284B44C-3D6C-48F2-9DA7-27CFABC9A04E}" dt="2022-04-22T14:23:46.676" v="1779"/>
        <pc:sldMkLst>
          <pc:docMk/>
          <pc:sldMk cId="822858110" sldId="445"/>
        </pc:sldMkLst>
        <pc:spChg chg="mod">
          <ac:chgData name="DANOPOULOS Thodoris" userId="3f958ead-7048-4bc7-91a4-bcee048a7e05" providerId="ADAL" clId="{D284B44C-3D6C-48F2-9DA7-27CFABC9A04E}" dt="2022-04-22T14:23:46.676" v="1779"/>
          <ac:spMkLst>
            <pc:docMk/>
            <pc:sldMk cId="822858110" sldId="445"/>
            <ac:spMk id="14" creationId="{76AE0100-F885-4FDA-87C0-C417FC233446}"/>
          </ac:spMkLst>
        </pc:spChg>
      </pc:sldChg>
      <pc:sldChg chg="modSp mod">
        <pc:chgData name="DANOPOULOS Thodoris" userId="3f958ead-7048-4bc7-91a4-bcee048a7e05" providerId="ADAL" clId="{D284B44C-3D6C-48F2-9DA7-27CFABC9A04E}" dt="2022-04-22T14:23:49.478" v="1780"/>
        <pc:sldMkLst>
          <pc:docMk/>
          <pc:sldMk cId="2010378746" sldId="446"/>
        </pc:sldMkLst>
        <pc:spChg chg="mod">
          <ac:chgData name="DANOPOULOS Thodoris" userId="3f958ead-7048-4bc7-91a4-bcee048a7e05" providerId="ADAL" clId="{D284B44C-3D6C-48F2-9DA7-27CFABC9A04E}" dt="2022-04-22T14:23:49.478" v="1780"/>
          <ac:spMkLst>
            <pc:docMk/>
            <pc:sldMk cId="2010378746" sldId="446"/>
            <ac:spMk id="14" creationId="{76AE0100-F885-4FDA-87C0-C417FC233446}"/>
          </ac:spMkLst>
        </pc:spChg>
      </pc:sldChg>
      <pc:sldChg chg="modSp mod">
        <pc:chgData name="DANOPOULOS Thodoris" userId="3f958ead-7048-4bc7-91a4-bcee048a7e05" providerId="ADAL" clId="{D284B44C-3D6C-48F2-9DA7-27CFABC9A04E}" dt="2022-04-22T14:23:53.316" v="1781"/>
        <pc:sldMkLst>
          <pc:docMk/>
          <pc:sldMk cId="3252049910" sldId="447"/>
        </pc:sldMkLst>
        <pc:spChg chg="mod">
          <ac:chgData name="DANOPOULOS Thodoris" userId="3f958ead-7048-4bc7-91a4-bcee048a7e05" providerId="ADAL" clId="{D284B44C-3D6C-48F2-9DA7-27CFABC9A04E}" dt="2022-04-22T14:23:53.316" v="1781"/>
          <ac:spMkLst>
            <pc:docMk/>
            <pc:sldMk cId="3252049910" sldId="447"/>
            <ac:spMk id="14" creationId="{76AE0100-F885-4FDA-87C0-C417FC233446}"/>
          </ac:spMkLst>
        </pc:spChg>
      </pc:sldChg>
      <pc:sldChg chg="modSp mod">
        <pc:chgData name="DANOPOULOS Thodoris" userId="3f958ead-7048-4bc7-91a4-bcee048a7e05" providerId="ADAL" clId="{D284B44C-3D6C-48F2-9DA7-27CFABC9A04E}" dt="2022-04-22T14:23:39.458" v="1776"/>
        <pc:sldMkLst>
          <pc:docMk/>
          <pc:sldMk cId="1803562533" sldId="448"/>
        </pc:sldMkLst>
        <pc:spChg chg="mod">
          <ac:chgData name="DANOPOULOS Thodoris" userId="3f958ead-7048-4bc7-91a4-bcee048a7e05" providerId="ADAL" clId="{D284B44C-3D6C-48F2-9DA7-27CFABC9A04E}" dt="2022-04-22T14:23:39.458" v="1776"/>
          <ac:spMkLst>
            <pc:docMk/>
            <pc:sldMk cId="1803562533" sldId="448"/>
            <ac:spMk id="14" creationId="{76AE0100-F885-4FDA-87C0-C417FC233446}"/>
          </ac:spMkLst>
        </pc:spChg>
      </pc:sldChg>
      <pc:sldChg chg="modSp mod addCm modCm">
        <pc:chgData name="DANOPOULOS Thodoris" userId="3f958ead-7048-4bc7-91a4-bcee048a7e05" providerId="ADAL" clId="{D284B44C-3D6C-48F2-9DA7-27CFABC9A04E}" dt="2022-04-22T14:24:00.479" v="1783"/>
        <pc:sldMkLst>
          <pc:docMk/>
          <pc:sldMk cId="1110410653" sldId="449"/>
        </pc:sldMkLst>
        <pc:spChg chg="mod">
          <ac:chgData name="DANOPOULOS Thodoris" userId="3f958ead-7048-4bc7-91a4-bcee048a7e05" providerId="ADAL" clId="{D284B44C-3D6C-48F2-9DA7-27CFABC9A04E}" dt="2022-04-22T12:19:08.753" v="244" actId="27107"/>
          <ac:spMkLst>
            <pc:docMk/>
            <pc:sldMk cId="1110410653" sldId="449"/>
            <ac:spMk id="6" creationId="{D29A8952-AB54-4AD6-B7E4-C5F8A1A8F62A}"/>
          </ac:spMkLst>
        </pc:spChg>
        <pc:spChg chg="mod">
          <ac:chgData name="DANOPOULOS Thodoris" userId="3f958ead-7048-4bc7-91a4-bcee048a7e05" providerId="ADAL" clId="{D284B44C-3D6C-48F2-9DA7-27CFABC9A04E}" dt="2022-04-22T14:24:00.479" v="1783"/>
          <ac:spMkLst>
            <pc:docMk/>
            <pc:sldMk cId="1110410653" sldId="449"/>
            <ac:spMk id="14" creationId="{76AE0100-F885-4FDA-87C0-C417FC233446}"/>
          </ac:spMkLst>
        </pc:spChg>
      </pc:sldChg>
      <pc:sldChg chg="modSp mod">
        <pc:chgData name="DANOPOULOS Thodoris" userId="3f958ead-7048-4bc7-91a4-bcee048a7e05" providerId="ADAL" clId="{D284B44C-3D6C-48F2-9DA7-27CFABC9A04E}" dt="2022-04-22T14:24:02.988" v="1784"/>
        <pc:sldMkLst>
          <pc:docMk/>
          <pc:sldMk cId="3277074258" sldId="450"/>
        </pc:sldMkLst>
        <pc:spChg chg="mod">
          <ac:chgData name="DANOPOULOS Thodoris" userId="3f958ead-7048-4bc7-91a4-bcee048a7e05" providerId="ADAL" clId="{D284B44C-3D6C-48F2-9DA7-27CFABC9A04E}" dt="2022-04-22T14:24:02.988" v="1784"/>
          <ac:spMkLst>
            <pc:docMk/>
            <pc:sldMk cId="3277074258" sldId="450"/>
            <ac:spMk id="14" creationId="{76AE0100-F885-4FDA-87C0-C417FC233446}"/>
          </ac:spMkLst>
        </pc:spChg>
      </pc:sldChg>
      <pc:sldChg chg="modSp mod">
        <pc:chgData name="DANOPOULOS Thodoris" userId="3f958ead-7048-4bc7-91a4-bcee048a7e05" providerId="ADAL" clId="{D284B44C-3D6C-48F2-9DA7-27CFABC9A04E}" dt="2022-04-22T14:23:57.119" v="1782"/>
        <pc:sldMkLst>
          <pc:docMk/>
          <pc:sldMk cId="2299120747" sldId="451"/>
        </pc:sldMkLst>
        <pc:spChg chg="mod">
          <ac:chgData name="DANOPOULOS Thodoris" userId="3f958ead-7048-4bc7-91a4-bcee048a7e05" providerId="ADAL" clId="{D284B44C-3D6C-48F2-9DA7-27CFABC9A04E}" dt="2022-04-22T14:23:57.119" v="1782"/>
          <ac:spMkLst>
            <pc:docMk/>
            <pc:sldMk cId="2299120747" sldId="451"/>
            <ac:spMk id="14" creationId="{76AE0100-F885-4FDA-87C0-C417FC233446}"/>
          </ac:spMkLst>
        </pc:spChg>
      </pc:sldChg>
      <pc:sldChg chg="modSp mod">
        <pc:chgData name="DANOPOULOS Thodoris" userId="3f958ead-7048-4bc7-91a4-bcee048a7e05" providerId="ADAL" clId="{D284B44C-3D6C-48F2-9DA7-27CFABC9A04E}" dt="2022-04-22T14:24:07.363" v="1785"/>
        <pc:sldMkLst>
          <pc:docMk/>
          <pc:sldMk cId="2732279077" sldId="452"/>
        </pc:sldMkLst>
        <pc:spChg chg="mod">
          <ac:chgData name="DANOPOULOS Thodoris" userId="3f958ead-7048-4bc7-91a4-bcee048a7e05" providerId="ADAL" clId="{D284B44C-3D6C-48F2-9DA7-27CFABC9A04E}" dt="2022-04-22T14:24:07.363" v="1785"/>
          <ac:spMkLst>
            <pc:docMk/>
            <pc:sldMk cId="2732279077" sldId="452"/>
            <ac:spMk id="7" creationId="{029701C1-E994-45CE-8C3C-8DE641ADF689}"/>
          </ac:spMkLst>
        </pc:spChg>
      </pc:sldChg>
      <pc:sldChg chg="modSp mod">
        <pc:chgData name="DANOPOULOS Thodoris" userId="3f958ead-7048-4bc7-91a4-bcee048a7e05" providerId="ADAL" clId="{D284B44C-3D6C-48F2-9DA7-27CFABC9A04E}" dt="2022-04-22T14:24:11.857" v="1786"/>
        <pc:sldMkLst>
          <pc:docMk/>
          <pc:sldMk cId="1952134883" sldId="454"/>
        </pc:sldMkLst>
        <pc:spChg chg="mod">
          <ac:chgData name="DANOPOULOS Thodoris" userId="3f958ead-7048-4bc7-91a4-bcee048a7e05" providerId="ADAL" clId="{D284B44C-3D6C-48F2-9DA7-27CFABC9A04E}" dt="2022-04-22T14:24:11.857" v="1786"/>
          <ac:spMkLst>
            <pc:docMk/>
            <pc:sldMk cId="1952134883" sldId="454"/>
            <ac:spMk id="14" creationId="{76AE0100-F885-4FDA-87C0-C417FC233446}"/>
          </ac:spMkLst>
        </pc:spChg>
      </pc:sldChg>
      <pc:sldChg chg="modSp mod">
        <pc:chgData name="DANOPOULOS Thodoris" userId="3f958ead-7048-4bc7-91a4-bcee048a7e05" providerId="ADAL" clId="{D284B44C-3D6C-48F2-9DA7-27CFABC9A04E}" dt="2022-04-22T14:24:18.486" v="1789"/>
        <pc:sldMkLst>
          <pc:docMk/>
          <pc:sldMk cId="2413580406" sldId="455"/>
        </pc:sldMkLst>
        <pc:spChg chg="mod">
          <ac:chgData name="DANOPOULOS Thodoris" userId="3f958ead-7048-4bc7-91a4-bcee048a7e05" providerId="ADAL" clId="{D284B44C-3D6C-48F2-9DA7-27CFABC9A04E}" dt="2022-04-22T14:24:18.486" v="1789"/>
          <ac:spMkLst>
            <pc:docMk/>
            <pc:sldMk cId="2413580406" sldId="455"/>
            <ac:spMk id="14" creationId="{76AE0100-F885-4FDA-87C0-C417FC233446}"/>
          </ac:spMkLst>
        </pc:spChg>
      </pc:sldChg>
      <pc:sldChg chg="modSp mod">
        <pc:chgData name="DANOPOULOS Thodoris" userId="3f958ead-7048-4bc7-91a4-bcee048a7e05" providerId="ADAL" clId="{D284B44C-3D6C-48F2-9DA7-27CFABC9A04E}" dt="2022-04-22T14:24:14.225" v="1787"/>
        <pc:sldMkLst>
          <pc:docMk/>
          <pc:sldMk cId="1808581396" sldId="456"/>
        </pc:sldMkLst>
        <pc:spChg chg="mod">
          <ac:chgData name="DANOPOULOS Thodoris" userId="3f958ead-7048-4bc7-91a4-bcee048a7e05" providerId="ADAL" clId="{D284B44C-3D6C-48F2-9DA7-27CFABC9A04E}" dt="2022-04-22T14:24:14.225" v="1787"/>
          <ac:spMkLst>
            <pc:docMk/>
            <pc:sldMk cId="1808581396" sldId="456"/>
            <ac:spMk id="14" creationId="{76AE0100-F885-4FDA-87C0-C417FC233446}"/>
          </ac:spMkLst>
        </pc:spChg>
      </pc:sldChg>
      <pc:sldChg chg="modSp mod">
        <pc:chgData name="DANOPOULOS Thodoris" userId="3f958ead-7048-4bc7-91a4-bcee048a7e05" providerId="ADAL" clId="{D284B44C-3D6C-48F2-9DA7-27CFABC9A04E}" dt="2022-04-22T14:24:16.631" v="1788"/>
        <pc:sldMkLst>
          <pc:docMk/>
          <pc:sldMk cId="3735640251" sldId="457"/>
        </pc:sldMkLst>
        <pc:spChg chg="mod">
          <ac:chgData name="DANOPOULOS Thodoris" userId="3f958ead-7048-4bc7-91a4-bcee048a7e05" providerId="ADAL" clId="{D284B44C-3D6C-48F2-9DA7-27CFABC9A04E}" dt="2022-04-22T14:24:16.631" v="1788"/>
          <ac:spMkLst>
            <pc:docMk/>
            <pc:sldMk cId="3735640251" sldId="457"/>
            <ac:spMk id="14" creationId="{76AE0100-F885-4FDA-87C0-C417FC233446}"/>
          </ac:spMkLst>
        </pc:spChg>
      </pc:sldChg>
      <pc:sldChg chg="modSp mod">
        <pc:chgData name="DANOPOULOS Thodoris" userId="3f958ead-7048-4bc7-91a4-bcee048a7e05" providerId="ADAL" clId="{D284B44C-3D6C-48F2-9DA7-27CFABC9A04E}" dt="2022-04-22T14:24:20.376" v="1790"/>
        <pc:sldMkLst>
          <pc:docMk/>
          <pc:sldMk cId="416192674" sldId="458"/>
        </pc:sldMkLst>
        <pc:spChg chg="mod">
          <ac:chgData name="DANOPOULOS Thodoris" userId="3f958ead-7048-4bc7-91a4-bcee048a7e05" providerId="ADAL" clId="{D284B44C-3D6C-48F2-9DA7-27CFABC9A04E}" dt="2022-04-22T14:24:20.376" v="1790"/>
          <ac:spMkLst>
            <pc:docMk/>
            <pc:sldMk cId="416192674" sldId="458"/>
            <ac:spMk id="14" creationId="{76AE0100-F885-4FDA-87C0-C417FC233446}"/>
          </ac:spMkLst>
        </pc:spChg>
      </pc:sldChg>
      <pc:sldChg chg="modSp mod">
        <pc:chgData name="DANOPOULOS Thodoris" userId="3f958ead-7048-4bc7-91a4-bcee048a7e05" providerId="ADAL" clId="{D284B44C-3D6C-48F2-9DA7-27CFABC9A04E}" dt="2022-04-22T14:24:22.894" v="1791"/>
        <pc:sldMkLst>
          <pc:docMk/>
          <pc:sldMk cId="2857330325" sldId="459"/>
        </pc:sldMkLst>
        <pc:spChg chg="mod">
          <ac:chgData name="DANOPOULOS Thodoris" userId="3f958ead-7048-4bc7-91a4-bcee048a7e05" providerId="ADAL" clId="{D284B44C-3D6C-48F2-9DA7-27CFABC9A04E}" dt="2022-04-22T14:24:22.894" v="1791"/>
          <ac:spMkLst>
            <pc:docMk/>
            <pc:sldMk cId="2857330325" sldId="459"/>
            <ac:spMk id="14" creationId="{76AE0100-F885-4FDA-87C0-C417FC233446}"/>
          </ac:spMkLst>
        </pc:spChg>
      </pc:sldChg>
      <pc:sldChg chg="modSp mod">
        <pc:chgData name="DANOPOULOS Thodoris" userId="3f958ead-7048-4bc7-91a4-bcee048a7e05" providerId="ADAL" clId="{D284B44C-3D6C-48F2-9DA7-27CFABC9A04E}" dt="2022-04-22T14:24:26.578" v="1792"/>
        <pc:sldMkLst>
          <pc:docMk/>
          <pc:sldMk cId="2915857832" sldId="460"/>
        </pc:sldMkLst>
        <pc:spChg chg="mod">
          <ac:chgData name="DANOPOULOS Thodoris" userId="3f958ead-7048-4bc7-91a4-bcee048a7e05" providerId="ADAL" clId="{D284B44C-3D6C-48F2-9DA7-27CFABC9A04E}" dt="2022-04-22T14:24:26.578" v="1792"/>
          <ac:spMkLst>
            <pc:docMk/>
            <pc:sldMk cId="2915857832" sldId="460"/>
            <ac:spMk id="14" creationId="{76AE0100-F885-4FDA-87C0-C417FC233446}"/>
          </ac:spMkLst>
        </pc:spChg>
      </pc:sldChg>
      <pc:sldChg chg="modSp mod addCm modCm">
        <pc:chgData name="DANOPOULOS Thodoris" userId="3f958ead-7048-4bc7-91a4-bcee048a7e05" providerId="ADAL" clId="{D284B44C-3D6C-48F2-9DA7-27CFABC9A04E}" dt="2022-04-22T14:24:29.399" v="1793"/>
        <pc:sldMkLst>
          <pc:docMk/>
          <pc:sldMk cId="1785315282" sldId="461"/>
        </pc:sldMkLst>
        <pc:spChg chg="mod">
          <ac:chgData name="DANOPOULOS Thodoris" userId="3f958ead-7048-4bc7-91a4-bcee048a7e05" providerId="ADAL" clId="{D284B44C-3D6C-48F2-9DA7-27CFABC9A04E}" dt="2022-04-22T13:50:39.981" v="1436" actId="1076"/>
          <ac:spMkLst>
            <pc:docMk/>
            <pc:sldMk cId="1785315282" sldId="461"/>
            <ac:spMk id="12" creationId="{EEA4872C-22B6-4443-814B-7CF44831C896}"/>
          </ac:spMkLst>
        </pc:spChg>
        <pc:spChg chg="mod">
          <ac:chgData name="DANOPOULOS Thodoris" userId="3f958ead-7048-4bc7-91a4-bcee048a7e05" providerId="ADAL" clId="{D284B44C-3D6C-48F2-9DA7-27CFABC9A04E}" dt="2022-04-22T14:24:29.399" v="1793"/>
          <ac:spMkLst>
            <pc:docMk/>
            <pc:sldMk cId="1785315282" sldId="461"/>
            <ac:spMk id="14" creationId="{76AE0100-F885-4FDA-87C0-C417FC233446}"/>
          </ac:spMkLst>
        </pc:spChg>
        <pc:spChg chg="mod">
          <ac:chgData name="DANOPOULOS Thodoris" userId="3f958ead-7048-4bc7-91a4-bcee048a7e05" providerId="ADAL" clId="{D284B44C-3D6C-48F2-9DA7-27CFABC9A04E}" dt="2022-04-22T13:51:25.981" v="1516"/>
          <ac:spMkLst>
            <pc:docMk/>
            <pc:sldMk cId="1785315282" sldId="461"/>
            <ac:spMk id="15" creationId="{8CEEE415-A24E-4F95-9D6D-C2756E60A805}"/>
          </ac:spMkLst>
        </pc:spChg>
      </pc:sldChg>
      <pc:sldChg chg="modSp mod addCm modCm">
        <pc:chgData name="DANOPOULOS Thodoris" userId="3f958ead-7048-4bc7-91a4-bcee048a7e05" providerId="ADAL" clId="{D284B44C-3D6C-48F2-9DA7-27CFABC9A04E}" dt="2022-04-22T14:13:09.246" v="1601" actId="113"/>
        <pc:sldMkLst>
          <pc:docMk/>
          <pc:sldMk cId="1345741482" sldId="462"/>
        </pc:sldMkLst>
        <pc:spChg chg="mod">
          <ac:chgData name="DANOPOULOS Thodoris" userId="3f958ead-7048-4bc7-91a4-bcee048a7e05" providerId="ADAL" clId="{D284B44C-3D6C-48F2-9DA7-27CFABC9A04E}" dt="2022-04-22T14:13:09.246" v="1601" actId="113"/>
          <ac:spMkLst>
            <pc:docMk/>
            <pc:sldMk cId="1345741482" sldId="462"/>
            <ac:spMk id="7" creationId="{9C41F18D-7EE1-4192-9C9B-AD128F42C179}"/>
          </ac:spMkLst>
        </pc:spChg>
        <pc:spChg chg="mod">
          <ac:chgData name="DANOPOULOS Thodoris" userId="3f958ead-7048-4bc7-91a4-bcee048a7e05" providerId="ADAL" clId="{D284B44C-3D6C-48F2-9DA7-27CFABC9A04E}" dt="2022-04-22T10:41:07.133" v="62" actId="14100"/>
          <ac:spMkLst>
            <pc:docMk/>
            <pc:sldMk cId="1345741482" sldId="462"/>
            <ac:spMk id="9" creationId="{BEA9C142-179D-4BCC-90BD-7958F7252150}"/>
          </ac:spMkLst>
        </pc:spChg>
      </pc:sldChg>
      <pc:sldChg chg="modSp mod">
        <pc:chgData name="DANOPOULOS Thodoris" userId="3f958ead-7048-4bc7-91a4-bcee048a7e05" providerId="ADAL" clId="{D284B44C-3D6C-48F2-9DA7-27CFABC9A04E}" dt="2022-04-22T14:18:28.029" v="1715" actId="20577"/>
        <pc:sldMkLst>
          <pc:docMk/>
          <pc:sldMk cId="1189214201" sldId="463"/>
        </pc:sldMkLst>
        <pc:spChg chg="mod">
          <ac:chgData name="DANOPOULOS Thodoris" userId="3f958ead-7048-4bc7-91a4-bcee048a7e05" providerId="ADAL" clId="{D284B44C-3D6C-48F2-9DA7-27CFABC9A04E}" dt="2022-04-22T14:18:28.029" v="1715" actId="20577"/>
          <ac:spMkLst>
            <pc:docMk/>
            <pc:sldMk cId="1189214201" sldId="463"/>
            <ac:spMk id="10" creationId="{0B5D86C4-71C1-4D15-8BDE-3E537E877F04}"/>
          </ac:spMkLst>
        </pc:spChg>
      </pc:sldChg>
      <pc:sldChg chg="modSp mod addCm modCm">
        <pc:chgData name="DANOPOULOS Thodoris" userId="3f958ead-7048-4bc7-91a4-bcee048a7e05" providerId="ADAL" clId="{D284B44C-3D6C-48F2-9DA7-27CFABC9A04E}" dt="2022-04-22T14:24:35.432" v="1794"/>
        <pc:sldMkLst>
          <pc:docMk/>
          <pc:sldMk cId="1014133774" sldId="465"/>
        </pc:sldMkLst>
        <pc:spChg chg="mod">
          <ac:chgData name="DANOPOULOS Thodoris" userId="3f958ead-7048-4bc7-91a4-bcee048a7e05" providerId="ADAL" clId="{D284B44C-3D6C-48F2-9DA7-27CFABC9A04E}" dt="2022-04-22T13:47:35.982" v="1159" actId="1076"/>
          <ac:spMkLst>
            <pc:docMk/>
            <pc:sldMk cId="1014133774" sldId="465"/>
            <ac:spMk id="11" creationId="{BEC8B36E-F628-4FEE-AC5B-08F12664D298}"/>
          </ac:spMkLst>
        </pc:spChg>
        <pc:spChg chg="mod">
          <ac:chgData name="DANOPOULOS Thodoris" userId="3f958ead-7048-4bc7-91a4-bcee048a7e05" providerId="ADAL" clId="{D284B44C-3D6C-48F2-9DA7-27CFABC9A04E}" dt="2022-04-22T14:24:35.432" v="1794"/>
          <ac:spMkLst>
            <pc:docMk/>
            <pc:sldMk cId="1014133774" sldId="465"/>
            <ac:spMk id="14" creationId="{76AE0100-F885-4FDA-87C0-C417FC233446}"/>
          </ac:spMkLst>
        </pc:spChg>
        <pc:picChg chg="mod">
          <ac:chgData name="DANOPOULOS Thodoris" userId="3f958ead-7048-4bc7-91a4-bcee048a7e05" providerId="ADAL" clId="{D284B44C-3D6C-48F2-9DA7-27CFABC9A04E}" dt="2022-04-22T13:47:38.120" v="1160" actId="1076"/>
          <ac:picMkLst>
            <pc:docMk/>
            <pc:sldMk cId="1014133774" sldId="465"/>
            <ac:picMk id="12" creationId="{2CF53EFB-707F-47DA-A7E5-05F800EDF195}"/>
          </ac:picMkLst>
        </pc:picChg>
      </pc:sldChg>
      <pc:sldChg chg="modSp mod addCm modCm">
        <pc:chgData name="DANOPOULOS Thodoris" userId="3f958ead-7048-4bc7-91a4-bcee048a7e05" providerId="ADAL" clId="{D284B44C-3D6C-48F2-9DA7-27CFABC9A04E}" dt="2022-04-22T14:16:28.150" v="1678" actId="113"/>
        <pc:sldMkLst>
          <pc:docMk/>
          <pc:sldMk cId="244949325" sldId="467"/>
        </pc:sldMkLst>
        <pc:spChg chg="mod">
          <ac:chgData name="DANOPOULOS Thodoris" userId="3f958ead-7048-4bc7-91a4-bcee048a7e05" providerId="ADAL" clId="{D284B44C-3D6C-48F2-9DA7-27CFABC9A04E}" dt="2022-04-22T14:16:28.150" v="1678" actId="113"/>
          <ac:spMkLst>
            <pc:docMk/>
            <pc:sldMk cId="244949325" sldId="467"/>
            <ac:spMk id="7" creationId="{9C41F18D-7EE1-4192-9C9B-AD128F42C179}"/>
          </ac:spMkLst>
        </pc:spChg>
        <pc:spChg chg="mod">
          <ac:chgData name="DANOPOULOS Thodoris" userId="3f958ead-7048-4bc7-91a4-bcee048a7e05" providerId="ADAL" clId="{D284B44C-3D6C-48F2-9DA7-27CFABC9A04E}" dt="2022-04-22T12:08:41.506" v="125" actId="20577"/>
          <ac:spMkLst>
            <pc:docMk/>
            <pc:sldMk cId="244949325" sldId="467"/>
            <ac:spMk id="8" creationId="{8B45DC83-CB16-4F03-9051-6B6628A00466}"/>
          </ac:spMkLst>
        </pc:spChg>
      </pc:sldChg>
    </pc:docChg>
  </pc:docChgLst>
  <pc:docChgLst>
    <pc:chgData name="PAOURI Iro" userId="dcb6b099-b768-40eb-b884-74d192441430" providerId="ADAL" clId="{253DED0E-A69C-4E65-9B55-DB6D36AE7347}"/>
    <pc:docChg chg="custSel modSld">
      <pc:chgData name="PAOURI Iro" userId="dcb6b099-b768-40eb-b884-74d192441430" providerId="ADAL" clId="{253DED0E-A69C-4E65-9B55-DB6D36AE7347}" dt="2022-04-27T10:49:00.036" v="34" actId="1592"/>
      <pc:docMkLst>
        <pc:docMk/>
      </pc:docMkLst>
      <pc:sldChg chg="delCm">
        <pc:chgData name="PAOURI Iro" userId="dcb6b099-b768-40eb-b884-74d192441430" providerId="ADAL" clId="{253DED0E-A69C-4E65-9B55-DB6D36AE7347}" dt="2022-04-27T09:24:54.107" v="3" actId="1592"/>
        <pc:sldMkLst>
          <pc:docMk/>
          <pc:sldMk cId="1601789275" sldId="287"/>
        </pc:sldMkLst>
      </pc:sldChg>
      <pc:sldChg chg="modSp mod">
        <pc:chgData name="PAOURI Iro" userId="dcb6b099-b768-40eb-b884-74d192441430" providerId="ADAL" clId="{253DED0E-A69C-4E65-9B55-DB6D36AE7347}" dt="2022-04-27T10:16:57.108" v="31" actId="2711"/>
        <pc:sldMkLst>
          <pc:docMk/>
          <pc:sldMk cId="3138447044" sldId="303"/>
        </pc:sldMkLst>
        <pc:spChg chg="mod">
          <ac:chgData name="PAOURI Iro" userId="dcb6b099-b768-40eb-b884-74d192441430" providerId="ADAL" clId="{253DED0E-A69C-4E65-9B55-DB6D36AE7347}" dt="2022-04-27T10:16:57.108" v="31" actId="2711"/>
          <ac:spMkLst>
            <pc:docMk/>
            <pc:sldMk cId="3138447044" sldId="303"/>
            <ac:spMk id="12" creationId="{13542A4C-CEC7-4363-9ADF-491883EB28C5}"/>
          </ac:spMkLst>
        </pc:spChg>
      </pc:sldChg>
      <pc:sldChg chg="delCm">
        <pc:chgData name="PAOURI Iro" userId="dcb6b099-b768-40eb-b884-74d192441430" providerId="ADAL" clId="{253DED0E-A69C-4E65-9B55-DB6D36AE7347}" dt="2022-04-27T09:23:18.690" v="2" actId="1592"/>
        <pc:sldMkLst>
          <pc:docMk/>
          <pc:sldMk cId="2383880575" sldId="306"/>
        </pc:sldMkLst>
      </pc:sldChg>
      <pc:sldChg chg="delCm">
        <pc:chgData name="PAOURI Iro" userId="dcb6b099-b768-40eb-b884-74d192441430" providerId="ADAL" clId="{253DED0E-A69C-4E65-9B55-DB6D36AE7347}" dt="2022-04-27T10:07:45.025" v="8" actId="1592"/>
        <pc:sldMkLst>
          <pc:docMk/>
          <pc:sldMk cId="2964339950" sldId="321"/>
        </pc:sldMkLst>
      </pc:sldChg>
      <pc:sldChg chg="delCm">
        <pc:chgData name="PAOURI Iro" userId="dcb6b099-b768-40eb-b884-74d192441430" providerId="ADAL" clId="{253DED0E-A69C-4E65-9B55-DB6D36AE7347}" dt="2022-04-27T10:08:16.676" v="10" actId="1592"/>
        <pc:sldMkLst>
          <pc:docMk/>
          <pc:sldMk cId="1686336883" sldId="325"/>
        </pc:sldMkLst>
      </pc:sldChg>
      <pc:sldChg chg="delCm">
        <pc:chgData name="PAOURI Iro" userId="dcb6b099-b768-40eb-b884-74d192441430" providerId="ADAL" clId="{253DED0E-A69C-4E65-9B55-DB6D36AE7347}" dt="2022-04-27T10:09:05.709" v="12" actId="1592"/>
        <pc:sldMkLst>
          <pc:docMk/>
          <pc:sldMk cId="903984265" sldId="331"/>
        </pc:sldMkLst>
      </pc:sldChg>
      <pc:sldChg chg="delCm">
        <pc:chgData name="PAOURI Iro" userId="dcb6b099-b768-40eb-b884-74d192441430" providerId="ADAL" clId="{253DED0E-A69C-4E65-9B55-DB6D36AE7347}" dt="2022-04-27T09:46:27.081" v="7" actId="1592"/>
        <pc:sldMkLst>
          <pc:docMk/>
          <pc:sldMk cId="1156613776" sldId="358"/>
        </pc:sldMkLst>
      </pc:sldChg>
      <pc:sldChg chg="delCm">
        <pc:chgData name="PAOURI Iro" userId="dcb6b099-b768-40eb-b884-74d192441430" providerId="ADAL" clId="{253DED0E-A69C-4E65-9B55-DB6D36AE7347}" dt="2022-04-27T09:22:48.078" v="0" actId="1592"/>
        <pc:sldMkLst>
          <pc:docMk/>
          <pc:sldMk cId="47374085" sldId="366"/>
        </pc:sldMkLst>
      </pc:sldChg>
      <pc:sldChg chg="delCm">
        <pc:chgData name="PAOURI Iro" userId="dcb6b099-b768-40eb-b884-74d192441430" providerId="ADAL" clId="{253DED0E-A69C-4E65-9B55-DB6D36AE7347}" dt="2022-04-27T09:43:43.877" v="4" actId="1592"/>
        <pc:sldMkLst>
          <pc:docMk/>
          <pc:sldMk cId="2592573484" sldId="369"/>
        </pc:sldMkLst>
      </pc:sldChg>
      <pc:sldChg chg="delCm">
        <pc:chgData name="PAOURI Iro" userId="dcb6b099-b768-40eb-b884-74d192441430" providerId="ADAL" clId="{253DED0E-A69C-4E65-9B55-DB6D36AE7347}" dt="2022-04-27T10:08:00.484" v="9" actId="1592"/>
        <pc:sldMkLst>
          <pc:docMk/>
          <pc:sldMk cId="2343168653" sldId="372"/>
        </pc:sldMkLst>
      </pc:sldChg>
      <pc:sldChg chg="delCm">
        <pc:chgData name="PAOURI Iro" userId="dcb6b099-b768-40eb-b884-74d192441430" providerId="ADAL" clId="{253DED0E-A69C-4E65-9B55-DB6D36AE7347}" dt="2022-04-27T10:10:40.662" v="17" actId="1592"/>
        <pc:sldMkLst>
          <pc:docMk/>
          <pc:sldMk cId="2277365458" sldId="385"/>
        </pc:sldMkLst>
      </pc:sldChg>
      <pc:sldChg chg="delCm">
        <pc:chgData name="PAOURI Iro" userId="dcb6b099-b768-40eb-b884-74d192441430" providerId="ADAL" clId="{253DED0E-A69C-4E65-9B55-DB6D36AE7347}" dt="2022-04-27T10:09:21.154" v="13" actId="1592"/>
        <pc:sldMkLst>
          <pc:docMk/>
          <pc:sldMk cId="1571578872" sldId="389"/>
        </pc:sldMkLst>
      </pc:sldChg>
      <pc:sldChg chg="delCm">
        <pc:chgData name="PAOURI Iro" userId="dcb6b099-b768-40eb-b884-74d192441430" providerId="ADAL" clId="{253DED0E-A69C-4E65-9B55-DB6D36AE7347}" dt="2022-04-27T10:10:56.228" v="18" actId="1592"/>
        <pc:sldMkLst>
          <pc:docMk/>
          <pc:sldMk cId="2248617314" sldId="394"/>
        </pc:sldMkLst>
      </pc:sldChg>
      <pc:sldChg chg="addCm delCm">
        <pc:chgData name="PAOURI Iro" userId="dcb6b099-b768-40eb-b884-74d192441430" providerId="ADAL" clId="{253DED0E-A69C-4E65-9B55-DB6D36AE7347}" dt="2022-04-27T10:48:55.835" v="33" actId="1592"/>
        <pc:sldMkLst>
          <pc:docMk/>
          <pc:sldMk cId="2766965557" sldId="395"/>
        </pc:sldMkLst>
      </pc:sldChg>
      <pc:sldChg chg="delCm">
        <pc:chgData name="PAOURI Iro" userId="dcb6b099-b768-40eb-b884-74d192441430" providerId="ADAL" clId="{253DED0E-A69C-4E65-9B55-DB6D36AE7347}" dt="2022-04-27T10:12:41.011" v="21" actId="1592"/>
        <pc:sldMkLst>
          <pc:docMk/>
          <pc:sldMk cId="3851460849" sldId="397"/>
        </pc:sldMkLst>
      </pc:sldChg>
      <pc:sldChg chg="delCm">
        <pc:chgData name="PAOURI Iro" userId="dcb6b099-b768-40eb-b884-74d192441430" providerId="ADAL" clId="{253DED0E-A69C-4E65-9B55-DB6D36AE7347}" dt="2022-04-27T10:12:51.414" v="22" actId="1592"/>
        <pc:sldMkLst>
          <pc:docMk/>
          <pc:sldMk cId="1322477193" sldId="399"/>
        </pc:sldMkLst>
      </pc:sldChg>
      <pc:sldChg chg="delCm">
        <pc:chgData name="PAOURI Iro" userId="dcb6b099-b768-40eb-b884-74d192441430" providerId="ADAL" clId="{253DED0E-A69C-4E65-9B55-DB6D36AE7347}" dt="2022-04-27T10:13:02.800" v="23" actId="1592"/>
        <pc:sldMkLst>
          <pc:docMk/>
          <pc:sldMk cId="2944700627" sldId="400"/>
        </pc:sldMkLst>
      </pc:sldChg>
      <pc:sldChg chg="delCm">
        <pc:chgData name="PAOURI Iro" userId="dcb6b099-b768-40eb-b884-74d192441430" providerId="ADAL" clId="{253DED0E-A69C-4E65-9B55-DB6D36AE7347}" dt="2022-04-27T10:13:17.823" v="24" actId="1592"/>
        <pc:sldMkLst>
          <pc:docMk/>
          <pc:sldMk cId="483722902" sldId="410"/>
        </pc:sldMkLst>
      </pc:sldChg>
      <pc:sldChg chg="addCm delCm">
        <pc:chgData name="PAOURI Iro" userId="dcb6b099-b768-40eb-b884-74d192441430" providerId="ADAL" clId="{253DED0E-A69C-4E65-9B55-DB6D36AE7347}" dt="2022-04-27T10:49:00.036" v="34" actId="1592"/>
        <pc:sldMkLst>
          <pc:docMk/>
          <pc:sldMk cId="366120222" sldId="414"/>
        </pc:sldMkLst>
      </pc:sldChg>
      <pc:sldChg chg="delCm">
        <pc:chgData name="PAOURI Iro" userId="dcb6b099-b768-40eb-b884-74d192441430" providerId="ADAL" clId="{253DED0E-A69C-4E65-9B55-DB6D36AE7347}" dt="2022-04-27T10:14:27.205" v="26" actId="1592"/>
        <pc:sldMkLst>
          <pc:docMk/>
          <pc:sldMk cId="3682946188" sldId="424"/>
        </pc:sldMkLst>
      </pc:sldChg>
      <pc:sldChg chg="delCm">
        <pc:chgData name="PAOURI Iro" userId="dcb6b099-b768-40eb-b884-74d192441430" providerId="ADAL" clId="{253DED0E-A69C-4E65-9B55-DB6D36AE7347}" dt="2022-04-27T10:14:42.063" v="27" actId="1592"/>
        <pc:sldMkLst>
          <pc:docMk/>
          <pc:sldMk cId="3891107253" sldId="432"/>
        </pc:sldMkLst>
      </pc:sldChg>
      <pc:sldChg chg="delCm">
        <pc:chgData name="PAOURI Iro" userId="dcb6b099-b768-40eb-b884-74d192441430" providerId="ADAL" clId="{253DED0E-A69C-4E65-9B55-DB6D36AE7347}" dt="2022-04-27T10:17:22.801" v="32" actId="1592"/>
        <pc:sldMkLst>
          <pc:docMk/>
          <pc:sldMk cId="527828308" sldId="433"/>
        </pc:sldMkLst>
      </pc:sldChg>
      <pc:sldChg chg="delCm">
        <pc:chgData name="PAOURI Iro" userId="dcb6b099-b768-40eb-b884-74d192441430" providerId="ADAL" clId="{253DED0E-A69C-4E65-9B55-DB6D36AE7347}" dt="2022-04-27T10:15:15.267" v="28" actId="1592"/>
        <pc:sldMkLst>
          <pc:docMk/>
          <pc:sldMk cId="1110410653" sldId="449"/>
        </pc:sldMkLst>
      </pc:sldChg>
      <pc:sldChg chg="delCm">
        <pc:chgData name="PAOURI Iro" userId="dcb6b099-b768-40eb-b884-74d192441430" providerId="ADAL" clId="{253DED0E-A69C-4E65-9B55-DB6D36AE7347}" dt="2022-04-27T10:15:34.704" v="29" actId="1592"/>
        <pc:sldMkLst>
          <pc:docMk/>
          <pc:sldMk cId="1785315282" sldId="461"/>
        </pc:sldMkLst>
      </pc:sldChg>
      <pc:sldChg chg="delCm">
        <pc:chgData name="PAOURI Iro" userId="dcb6b099-b768-40eb-b884-74d192441430" providerId="ADAL" clId="{253DED0E-A69C-4E65-9B55-DB6D36AE7347}" dt="2022-04-27T09:45:15.897" v="5" actId="1592"/>
        <pc:sldMkLst>
          <pc:docMk/>
          <pc:sldMk cId="1345741482" sldId="462"/>
        </pc:sldMkLst>
      </pc:sldChg>
      <pc:sldChg chg="delCm">
        <pc:chgData name="PAOURI Iro" userId="dcb6b099-b768-40eb-b884-74d192441430" providerId="ADAL" clId="{253DED0E-A69C-4E65-9B55-DB6D36AE7347}" dt="2022-04-27T10:15:47.450" v="30" actId="1592"/>
        <pc:sldMkLst>
          <pc:docMk/>
          <pc:sldMk cId="1014133774" sldId="465"/>
        </pc:sldMkLst>
      </pc:sldChg>
      <pc:sldChg chg="delCm">
        <pc:chgData name="PAOURI Iro" userId="dcb6b099-b768-40eb-b884-74d192441430" providerId="ADAL" clId="{253DED0E-A69C-4E65-9B55-DB6D36AE7347}" dt="2022-04-27T10:11:24.053" v="19" actId="1592"/>
        <pc:sldMkLst>
          <pc:docMk/>
          <pc:sldMk cId="244949325" sldId="4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DD9C1-C3E9-4EAC-8219-19A31F8C9B3E}" type="doc">
      <dgm:prSet loTypeId="urn:microsoft.com/office/officeart/2008/layout/VerticalCurvedList" loCatId="list" qsTypeId="urn:microsoft.com/office/officeart/2005/8/quickstyle/simple3" qsCatId="simple" csTypeId="urn:microsoft.com/office/officeart/2005/8/colors/accent0_3" csCatId="mainScheme" phldr="1"/>
      <dgm:spPr/>
      <dgm:t>
        <a:bodyPr/>
        <a:lstStyle/>
        <a:p>
          <a:endParaRPr lang="en-US"/>
        </a:p>
      </dgm:t>
    </dgm:pt>
    <dgm:pt modelId="{C39CBB63-DA61-4481-96BE-D2DCA2EF0FFC}">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solidFill>
        <a:ln>
          <a:solidFill>
            <a:schemeClr val="bg1">
              <a:lumMod val="85000"/>
            </a:schemeClr>
          </a:solidFill>
        </a:ln>
      </dgm:spPr>
      <dgm:t>
        <a:bodyPr/>
        <a:lstStyle/>
        <a:p>
          <a:r>
            <a:rPr lang="en-US" sz="3400" b="1" dirty="0">
              <a:effectLst>
                <a:outerShdw blurRad="38100" dist="38100" dir="2700000" algn="tl">
                  <a:srgbClr val="000000">
                    <a:alpha val="43137"/>
                  </a:srgbClr>
                </a:outerShdw>
              </a:effectLst>
            </a:rPr>
            <a:t>DG TAXUD Contractors</a:t>
          </a:r>
        </a:p>
      </dgm:t>
    </dgm:pt>
    <dgm:pt modelId="{7EA6AD6F-DDC3-4CB8-BAF7-1E69C2427BC2}" type="parTrans" cxnId="{8EB720E9-B0B0-4239-AE16-F38A53ADC812}">
      <dgm:prSet/>
      <dgm:spPr/>
      <dgm:t>
        <a:bodyPr/>
        <a:lstStyle/>
        <a:p>
          <a:endParaRPr lang="en-US"/>
        </a:p>
      </dgm:t>
    </dgm:pt>
    <dgm:pt modelId="{B48F0398-A6F4-44EA-85E6-DCD92FD07F19}" type="sibTrans" cxnId="{8EB720E9-B0B0-4239-AE16-F38A53ADC812}">
      <dgm:prSet/>
      <dgm:spPr/>
      <dgm:t>
        <a:bodyPr/>
        <a:lstStyle/>
        <a:p>
          <a:endParaRPr lang="en-US"/>
        </a:p>
      </dgm:t>
    </dgm:pt>
    <dgm:pt modelId="{087BBAA0-1DBF-4DA1-9FBA-17C8D4AB6745}">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solidFill>
        <a:ln>
          <a:solidFill>
            <a:schemeClr val="bg1">
              <a:lumMod val="85000"/>
            </a:schemeClr>
          </a:solidFill>
        </a:ln>
      </dgm:spPr>
      <dgm:t>
        <a:bodyPr/>
        <a:lstStyle/>
        <a:p>
          <a:r>
            <a:rPr lang="en-GB" sz="3400" b="1" dirty="0">
              <a:effectLst>
                <a:outerShdw blurRad="38100" dist="38100" dir="2700000" algn="tl">
                  <a:srgbClr val="000000">
                    <a:alpha val="43137"/>
                  </a:srgbClr>
                </a:outerShdw>
              </a:effectLst>
            </a:rPr>
            <a:t>Member State</a:t>
          </a:r>
        </a:p>
      </dgm:t>
    </dgm:pt>
    <dgm:pt modelId="{D6BAD338-6C7A-4F21-BB09-EB08EF910634}" type="sibTrans" cxnId="{7C4F4039-6EEA-4951-B5A2-6A44A87CCEB8}">
      <dgm:prSet/>
      <dgm:spPr/>
      <dgm:t>
        <a:bodyPr/>
        <a:lstStyle/>
        <a:p>
          <a:endParaRPr lang="en-US"/>
        </a:p>
      </dgm:t>
    </dgm:pt>
    <dgm:pt modelId="{3B616000-8BED-4041-A26C-6D41C8A579F7}" type="parTrans" cxnId="{7C4F4039-6EEA-4951-B5A2-6A44A87CCEB8}">
      <dgm:prSet/>
      <dgm:spPr/>
      <dgm:t>
        <a:bodyPr/>
        <a:lstStyle/>
        <a:p>
          <a:endParaRPr lang="en-US"/>
        </a:p>
      </dgm:t>
    </dgm:pt>
    <dgm:pt modelId="{11A063C6-15ED-4C3E-A658-32875A2A50BC}">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solidFill>
        <a:ln>
          <a:solidFill>
            <a:schemeClr val="bg1">
              <a:lumMod val="85000"/>
            </a:schemeClr>
          </a:solidFill>
        </a:ln>
      </dgm:spPr>
      <dgm:t>
        <a:bodyPr/>
        <a:lstStyle/>
        <a:p>
          <a:r>
            <a:rPr lang="en-GB" sz="3400" b="1" dirty="0">
              <a:effectLst>
                <a:outerShdw blurRad="38100" dist="38100" dir="2700000" algn="tl">
                  <a:srgbClr val="000000">
                    <a:alpha val="43137"/>
                  </a:srgbClr>
                </a:outerShdw>
              </a:effectLst>
            </a:rPr>
            <a:t>DG TAXUD</a:t>
          </a:r>
        </a:p>
      </dgm:t>
    </dgm:pt>
    <dgm:pt modelId="{6BAB4455-1DB2-46F4-9910-0B4A8BCAC8FF}" type="sibTrans" cxnId="{2D02DB66-BAC4-45E7-9E36-685613753265}">
      <dgm:prSet/>
      <dgm:spPr/>
      <dgm:t>
        <a:bodyPr/>
        <a:lstStyle/>
        <a:p>
          <a:endParaRPr lang="en-US"/>
        </a:p>
      </dgm:t>
    </dgm:pt>
    <dgm:pt modelId="{7F62C7EE-1DAD-44A9-8F6C-F32B8D630490}" type="parTrans" cxnId="{2D02DB66-BAC4-45E7-9E36-685613753265}">
      <dgm:prSet/>
      <dgm:spPr/>
      <dgm:t>
        <a:bodyPr/>
        <a:lstStyle/>
        <a:p>
          <a:endParaRPr lang="en-US"/>
        </a:p>
      </dgm:t>
    </dgm:pt>
    <dgm:pt modelId="{9C54BCD9-B1EA-4EDE-AE49-ACFB8B3DD248}">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solidFill>
        <a:ln>
          <a:solidFill>
            <a:schemeClr val="bg1">
              <a:lumMod val="85000"/>
            </a:schemeClr>
          </a:solidFill>
        </a:ln>
      </dgm:spPr>
      <dgm:t>
        <a:bodyPr/>
        <a:lstStyle/>
        <a:p>
          <a:r>
            <a:rPr lang="en-GB" sz="3400" b="1" dirty="0">
              <a:effectLst>
                <a:outerShdw blurRad="38100" dist="38100" dir="2700000" algn="tl">
                  <a:srgbClr val="000000">
                    <a:alpha val="43137"/>
                  </a:srgbClr>
                </a:outerShdw>
              </a:effectLst>
            </a:rPr>
            <a:t>Economic Operator</a:t>
          </a:r>
        </a:p>
      </dgm:t>
    </dgm:pt>
    <dgm:pt modelId="{2270338A-3157-4FCD-B8D4-65656BB00548}" type="parTrans" cxnId="{71F83A30-E227-46E0-B3BB-92065FE74AC9}">
      <dgm:prSet/>
      <dgm:spPr/>
      <dgm:t>
        <a:bodyPr/>
        <a:lstStyle/>
        <a:p>
          <a:endParaRPr lang="en-GB"/>
        </a:p>
      </dgm:t>
    </dgm:pt>
    <dgm:pt modelId="{6F6305EF-1280-43DB-909A-66AE4FCDF016}" type="sibTrans" cxnId="{71F83A30-E227-46E0-B3BB-92065FE74AC9}">
      <dgm:prSet/>
      <dgm:spPr/>
      <dgm:t>
        <a:bodyPr/>
        <a:lstStyle/>
        <a:p>
          <a:endParaRPr lang="en-GB"/>
        </a:p>
      </dgm:t>
    </dgm:pt>
    <dgm:pt modelId="{65D55D98-79CC-40F2-9F76-6D3A83BAE751}" type="pres">
      <dgm:prSet presAssocID="{C0CDD9C1-C3E9-4EAC-8219-19A31F8C9B3E}" presName="Name0" presStyleCnt="0">
        <dgm:presLayoutVars>
          <dgm:chMax val="7"/>
          <dgm:chPref val="7"/>
          <dgm:dir/>
        </dgm:presLayoutVars>
      </dgm:prSet>
      <dgm:spPr/>
    </dgm:pt>
    <dgm:pt modelId="{0C116157-9095-4DB8-806E-9EDBBF5C7D37}" type="pres">
      <dgm:prSet presAssocID="{C0CDD9C1-C3E9-4EAC-8219-19A31F8C9B3E}" presName="Name1" presStyleCnt="0"/>
      <dgm:spPr/>
    </dgm:pt>
    <dgm:pt modelId="{BBB5C564-741F-4835-9852-17BC489E1FEA}" type="pres">
      <dgm:prSet presAssocID="{C0CDD9C1-C3E9-4EAC-8219-19A31F8C9B3E}" presName="cycle" presStyleCnt="0"/>
      <dgm:spPr/>
    </dgm:pt>
    <dgm:pt modelId="{46AB8E30-8F12-4936-945E-58456D09572F}" type="pres">
      <dgm:prSet presAssocID="{C0CDD9C1-C3E9-4EAC-8219-19A31F8C9B3E}" presName="srcNode" presStyleLbl="node1" presStyleIdx="0" presStyleCnt="4"/>
      <dgm:spPr/>
    </dgm:pt>
    <dgm:pt modelId="{BB7EC8EB-197C-42EF-940F-40166B6D756C}" type="pres">
      <dgm:prSet presAssocID="{C0CDD9C1-C3E9-4EAC-8219-19A31F8C9B3E}" presName="conn" presStyleLbl="parChTrans1D2" presStyleIdx="0" presStyleCnt="1"/>
      <dgm:spPr/>
    </dgm:pt>
    <dgm:pt modelId="{25D348B7-0CE5-4659-B5E7-A04011332D75}" type="pres">
      <dgm:prSet presAssocID="{C0CDD9C1-C3E9-4EAC-8219-19A31F8C9B3E}" presName="extraNode" presStyleLbl="node1" presStyleIdx="0" presStyleCnt="4"/>
      <dgm:spPr/>
    </dgm:pt>
    <dgm:pt modelId="{B7804B8B-4472-4F70-85AD-11281B9F45AB}" type="pres">
      <dgm:prSet presAssocID="{C0CDD9C1-C3E9-4EAC-8219-19A31F8C9B3E}" presName="dstNode" presStyleLbl="node1" presStyleIdx="0" presStyleCnt="4"/>
      <dgm:spPr/>
    </dgm:pt>
    <dgm:pt modelId="{B801D3A8-7A5E-45C3-AEA2-7CB217AF1277}" type="pres">
      <dgm:prSet presAssocID="{9C54BCD9-B1EA-4EDE-AE49-ACFB8B3DD248}" presName="text_1" presStyleLbl="node1" presStyleIdx="0" presStyleCnt="4">
        <dgm:presLayoutVars>
          <dgm:bulletEnabled val="1"/>
        </dgm:presLayoutVars>
      </dgm:prSet>
      <dgm:spPr/>
    </dgm:pt>
    <dgm:pt modelId="{65E64B21-AA19-438E-A602-C320A5BC03A3}" type="pres">
      <dgm:prSet presAssocID="{9C54BCD9-B1EA-4EDE-AE49-ACFB8B3DD248}" presName="accent_1" presStyleCnt="0"/>
      <dgm:spPr/>
    </dgm:pt>
    <dgm:pt modelId="{77D63F70-C6AD-432D-8E0F-2939AB330B07}" type="pres">
      <dgm:prSet presAssocID="{9C54BCD9-B1EA-4EDE-AE49-ACFB8B3DD248}" presName="accentRepeatNode" presStyleLbl="solidFgAcc1" presStyleIdx="0" presStyleCnt="4"/>
      <dgm:spPr>
        <a:xfrm>
          <a:off x="71568" y="242800"/>
          <a:ext cx="809895" cy="809895"/>
        </a:xfrm>
        <a:prstGeom prst="ellipse">
          <a:avLst/>
        </a:prstGeom>
        <a:gradFill rotWithShape="0">
          <a:gsLst>
            <a:gs pos="0">
              <a:srgbClr val="D3E8F9">
                <a:lumMod val="50000"/>
              </a:srgbClr>
            </a:gs>
            <a:gs pos="50000">
              <a:srgbClr val="D3E8F9">
                <a:hueOff val="0"/>
                <a:satOff val="0"/>
                <a:lumOff val="0"/>
                <a:alphaOff val="0"/>
                <a:lumMod val="105000"/>
                <a:satMod val="103000"/>
                <a:tint val="73000"/>
              </a:srgbClr>
            </a:gs>
            <a:gs pos="100000">
              <a:srgbClr val="D3E8F9">
                <a:lumMod val="50000"/>
              </a:srgbClr>
            </a:gs>
          </a:gsLst>
          <a:lin ang="5400000" scaled="0"/>
        </a:gradFill>
        <a:ln w="6350" cap="flat" cmpd="sng" algn="ctr">
          <a:solidFill>
            <a:srgbClr val="034EA2">
              <a:hueOff val="0"/>
              <a:satOff val="0"/>
              <a:lumOff val="0"/>
              <a:alphaOff val="0"/>
            </a:srgbClr>
          </a:solidFill>
          <a:prstDash val="solid"/>
          <a:miter lim="800000"/>
        </a:ln>
        <a:effectLst/>
      </dgm:spPr>
    </dgm:pt>
    <dgm:pt modelId="{E0615E2C-AEE8-4B27-AF38-63E1364FE554}" type="pres">
      <dgm:prSet presAssocID="{087BBAA0-1DBF-4DA1-9FBA-17C8D4AB6745}" presName="text_2" presStyleLbl="node1" presStyleIdx="1" presStyleCnt="4">
        <dgm:presLayoutVars>
          <dgm:bulletEnabled val="1"/>
        </dgm:presLayoutVars>
      </dgm:prSet>
      <dgm:spPr/>
    </dgm:pt>
    <dgm:pt modelId="{D83E8065-8825-4F66-B31F-7D7EBE85A2A3}" type="pres">
      <dgm:prSet presAssocID="{087BBAA0-1DBF-4DA1-9FBA-17C8D4AB6745}" presName="accent_2" presStyleCnt="0"/>
      <dgm:spPr/>
    </dgm:pt>
    <dgm:pt modelId="{A52E13AD-09D6-4FCE-A7A3-5E3EC7313040}" type="pres">
      <dgm:prSet presAssocID="{087BBAA0-1DBF-4DA1-9FBA-17C8D4AB6745}" presName="accentRepeatNode" presStyleLbl="solidFgAcc1" presStyleIdx="1" presStyleCnt="4" custLinFactNeighborX="6166" custLinFactNeighborY="-6622"/>
      <dgm:spPr>
        <a:gradFill rotWithShape="0">
          <a:gsLst>
            <a:gs pos="0">
              <a:schemeClr val="bg2">
                <a:lumMod val="50000"/>
              </a:schemeClr>
            </a:gs>
            <a:gs pos="50000">
              <a:schemeClr val="lt2">
                <a:hueOff val="0"/>
                <a:satOff val="0"/>
                <a:lumOff val="0"/>
                <a:alphaOff val="0"/>
                <a:lumMod val="105000"/>
                <a:satMod val="103000"/>
                <a:tint val="73000"/>
              </a:schemeClr>
            </a:gs>
            <a:gs pos="100000">
              <a:schemeClr val="bg2">
                <a:lumMod val="50000"/>
              </a:schemeClr>
            </a:gs>
          </a:gsLst>
        </a:gradFill>
      </dgm:spPr>
    </dgm:pt>
    <dgm:pt modelId="{824B690A-7D05-4573-A71D-0073027D9810}" type="pres">
      <dgm:prSet presAssocID="{11A063C6-15ED-4C3E-A658-32875A2A50BC}" presName="text_3" presStyleLbl="node1" presStyleIdx="2" presStyleCnt="4">
        <dgm:presLayoutVars>
          <dgm:bulletEnabled val="1"/>
        </dgm:presLayoutVars>
      </dgm:prSet>
      <dgm:spPr/>
    </dgm:pt>
    <dgm:pt modelId="{9A826840-B006-4F96-85ED-6CF70F6E4DA4}" type="pres">
      <dgm:prSet presAssocID="{11A063C6-15ED-4C3E-A658-32875A2A50BC}" presName="accent_3" presStyleCnt="0"/>
      <dgm:spPr/>
    </dgm:pt>
    <dgm:pt modelId="{CFB55A61-CE20-4896-821C-86F2126F36C1}" type="pres">
      <dgm:prSet presAssocID="{11A063C6-15ED-4C3E-A658-32875A2A50BC}" presName="accentRepeatNode" presStyleLbl="solidFgAcc1" presStyleIdx="2" presStyleCnt="4"/>
      <dgm:spPr>
        <a:gradFill rotWithShape="0">
          <a:gsLst>
            <a:gs pos="0">
              <a:schemeClr val="bg2">
                <a:lumMod val="50000"/>
              </a:schemeClr>
            </a:gs>
            <a:gs pos="50000">
              <a:schemeClr val="lt2">
                <a:hueOff val="0"/>
                <a:satOff val="0"/>
                <a:lumOff val="0"/>
                <a:alphaOff val="0"/>
                <a:lumMod val="105000"/>
                <a:satMod val="103000"/>
                <a:tint val="73000"/>
              </a:schemeClr>
            </a:gs>
            <a:gs pos="100000">
              <a:schemeClr val="bg2">
                <a:lumMod val="50000"/>
              </a:schemeClr>
            </a:gs>
          </a:gsLst>
        </a:gradFill>
      </dgm:spPr>
    </dgm:pt>
    <dgm:pt modelId="{A1BAE1E7-66D7-4B36-9F93-7329462BE978}" type="pres">
      <dgm:prSet presAssocID="{C39CBB63-DA61-4481-96BE-D2DCA2EF0FFC}" presName="text_4" presStyleLbl="node1" presStyleIdx="3" presStyleCnt="4">
        <dgm:presLayoutVars>
          <dgm:bulletEnabled val="1"/>
        </dgm:presLayoutVars>
      </dgm:prSet>
      <dgm:spPr/>
    </dgm:pt>
    <dgm:pt modelId="{9EC18677-CA93-4697-8494-DEC9471E9C80}" type="pres">
      <dgm:prSet presAssocID="{C39CBB63-DA61-4481-96BE-D2DCA2EF0FFC}" presName="accent_4" presStyleCnt="0"/>
      <dgm:spPr/>
    </dgm:pt>
    <dgm:pt modelId="{64860D8D-391F-4CCE-A294-DDF4D18FDC1B}" type="pres">
      <dgm:prSet presAssocID="{C39CBB63-DA61-4481-96BE-D2DCA2EF0FFC}" presName="accentRepeatNode" presStyleLbl="solidFgAcc1" presStyleIdx="3" presStyleCnt="4"/>
      <dgm:spPr>
        <a:gradFill rotWithShape="0">
          <a:gsLst>
            <a:gs pos="0">
              <a:schemeClr val="bg2">
                <a:lumMod val="50000"/>
              </a:schemeClr>
            </a:gs>
            <a:gs pos="50000">
              <a:schemeClr val="lt2">
                <a:hueOff val="0"/>
                <a:satOff val="0"/>
                <a:lumOff val="0"/>
                <a:alphaOff val="0"/>
                <a:lumMod val="105000"/>
                <a:satMod val="103000"/>
                <a:tint val="73000"/>
              </a:schemeClr>
            </a:gs>
            <a:gs pos="100000">
              <a:schemeClr val="bg2">
                <a:lumMod val="50000"/>
              </a:schemeClr>
            </a:gs>
          </a:gsLst>
        </a:gradFill>
      </dgm:spPr>
    </dgm:pt>
  </dgm:ptLst>
  <dgm:cxnLst>
    <dgm:cxn modelId="{FA37D321-6D3C-4EE5-A4C1-78E66B91532B}" type="presOf" srcId="{C0CDD9C1-C3E9-4EAC-8219-19A31F8C9B3E}" destId="{65D55D98-79CC-40F2-9F76-6D3A83BAE751}" srcOrd="0" destOrd="0" presId="urn:microsoft.com/office/officeart/2008/layout/VerticalCurvedList"/>
    <dgm:cxn modelId="{774CA427-071D-48B3-B54A-4D148DB35758}" type="presOf" srcId="{C39CBB63-DA61-4481-96BE-D2DCA2EF0FFC}" destId="{A1BAE1E7-66D7-4B36-9F93-7329462BE978}" srcOrd="0" destOrd="0" presId="urn:microsoft.com/office/officeart/2008/layout/VerticalCurvedList"/>
    <dgm:cxn modelId="{71F83A30-E227-46E0-B3BB-92065FE74AC9}" srcId="{C0CDD9C1-C3E9-4EAC-8219-19A31F8C9B3E}" destId="{9C54BCD9-B1EA-4EDE-AE49-ACFB8B3DD248}" srcOrd="0" destOrd="0" parTransId="{2270338A-3157-4FCD-B8D4-65656BB00548}" sibTransId="{6F6305EF-1280-43DB-909A-66AE4FCDF016}"/>
    <dgm:cxn modelId="{7C4F4039-6EEA-4951-B5A2-6A44A87CCEB8}" srcId="{C0CDD9C1-C3E9-4EAC-8219-19A31F8C9B3E}" destId="{087BBAA0-1DBF-4DA1-9FBA-17C8D4AB6745}" srcOrd="1" destOrd="0" parTransId="{3B616000-8BED-4041-A26C-6D41C8A579F7}" sibTransId="{D6BAD338-6C7A-4F21-BB09-EB08EF910634}"/>
    <dgm:cxn modelId="{2D02DB66-BAC4-45E7-9E36-685613753265}" srcId="{C0CDD9C1-C3E9-4EAC-8219-19A31F8C9B3E}" destId="{11A063C6-15ED-4C3E-A658-32875A2A50BC}" srcOrd="2" destOrd="0" parTransId="{7F62C7EE-1DAD-44A9-8F6C-F32B8D630490}" sibTransId="{6BAB4455-1DB2-46F4-9910-0B4A8BCAC8FF}"/>
    <dgm:cxn modelId="{2E7C5595-F0A0-4677-9EC8-DCB865B9C590}" type="presOf" srcId="{087BBAA0-1DBF-4DA1-9FBA-17C8D4AB6745}" destId="{E0615E2C-AEE8-4B27-AF38-63E1364FE554}" srcOrd="0" destOrd="0" presId="urn:microsoft.com/office/officeart/2008/layout/VerticalCurvedList"/>
    <dgm:cxn modelId="{338F48AC-6DC2-4458-ABC0-61940DBF3129}" type="presOf" srcId="{6F6305EF-1280-43DB-909A-66AE4FCDF016}" destId="{BB7EC8EB-197C-42EF-940F-40166B6D756C}" srcOrd="0" destOrd="0" presId="urn:microsoft.com/office/officeart/2008/layout/VerticalCurvedList"/>
    <dgm:cxn modelId="{D8D036B4-62C3-4B98-888A-4E21796F2B8B}" type="presOf" srcId="{11A063C6-15ED-4C3E-A658-32875A2A50BC}" destId="{824B690A-7D05-4573-A71D-0073027D9810}" srcOrd="0" destOrd="0" presId="urn:microsoft.com/office/officeart/2008/layout/VerticalCurvedList"/>
    <dgm:cxn modelId="{8EB720E9-B0B0-4239-AE16-F38A53ADC812}" srcId="{C0CDD9C1-C3E9-4EAC-8219-19A31F8C9B3E}" destId="{C39CBB63-DA61-4481-96BE-D2DCA2EF0FFC}" srcOrd="3" destOrd="0" parTransId="{7EA6AD6F-DDC3-4CB8-BAF7-1E69C2427BC2}" sibTransId="{B48F0398-A6F4-44EA-85E6-DCD92FD07F19}"/>
    <dgm:cxn modelId="{1B2B1DEA-D2AA-46B0-8EF6-32044D4B16C0}" type="presOf" srcId="{9C54BCD9-B1EA-4EDE-AE49-ACFB8B3DD248}" destId="{B801D3A8-7A5E-45C3-AEA2-7CB217AF1277}" srcOrd="0" destOrd="0" presId="urn:microsoft.com/office/officeart/2008/layout/VerticalCurvedList"/>
    <dgm:cxn modelId="{8298A545-3667-4F02-BFB6-0F3AE212079F}" type="presParOf" srcId="{65D55D98-79CC-40F2-9F76-6D3A83BAE751}" destId="{0C116157-9095-4DB8-806E-9EDBBF5C7D37}" srcOrd="0" destOrd="0" presId="urn:microsoft.com/office/officeart/2008/layout/VerticalCurvedList"/>
    <dgm:cxn modelId="{F1140459-4AFD-475E-8CA2-BDA299C0959A}" type="presParOf" srcId="{0C116157-9095-4DB8-806E-9EDBBF5C7D37}" destId="{BBB5C564-741F-4835-9852-17BC489E1FEA}" srcOrd="0" destOrd="0" presId="urn:microsoft.com/office/officeart/2008/layout/VerticalCurvedList"/>
    <dgm:cxn modelId="{8555C512-7CCC-441D-919D-6B5684912E15}" type="presParOf" srcId="{BBB5C564-741F-4835-9852-17BC489E1FEA}" destId="{46AB8E30-8F12-4936-945E-58456D09572F}" srcOrd="0" destOrd="0" presId="urn:microsoft.com/office/officeart/2008/layout/VerticalCurvedList"/>
    <dgm:cxn modelId="{41E0276C-D82A-4B4B-99EC-0EF2167060A8}" type="presParOf" srcId="{BBB5C564-741F-4835-9852-17BC489E1FEA}" destId="{BB7EC8EB-197C-42EF-940F-40166B6D756C}" srcOrd="1" destOrd="0" presId="urn:microsoft.com/office/officeart/2008/layout/VerticalCurvedList"/>
    <dgm:cxn modelId="{787AE2ED-0199-4FB2-959A-E57CB0E954C1}" type="presParOf" srcId="{BBB5C564-741F-4835-9852-17BC489E1FEA}" destId="{25D348B7-0CE5-4659-B5E7-A04011332D75}" srcOrd="2" destOrd="0" presId="urn:microsoft.com/office/officeart/2008/layout/VerticalCurvedList"/>
    <dgm:cxn modelId="{BFB0E43C-5C92-4AF0-A650-77CDC5D5EFB0}" type="presParOf" srcId="{BBB5C564-741F-4835-9852-17BC489E1FEA}" destId="{B7804B8B-4472-4F70-85AD-11281B9F45AB}" srcOrd="3" destOrd="0" presId="urn:microsoft.com/office/officeart/2008/layout/VerticalCurvedList"/>
    <dgm:cxn modelId="{8656E17C-57F5-4317-A3F0-4F29FDA3E044}" type="presParOf" srcId="{0C116157-9095-4DB8-806E-9EDBBF5C7D37}" destId="{B801D3A8-7A5E-45C3-AEA2-7CB217AF1277}" srcOrd="1" destOrd="0" presId="urn:microsoft.com/office/officeart/2008/layout/VerticalCurvedList"/>
    <dgm:cxn modelId="{33E3E06C-B2A6-4800-A55F-D38886E0E693}" type="presParOf" srcId="{0C116157-9095-4DB8-806E-9EDBBF5C7D37}" destId="{65E64B21-AA19-438E-A602-C320A5BC03A3}" srcOrd="2" destOrd="0" presId="urn:microsoft.com/office/officeart/2008/layout/VerticalCurvedList"/>
    <dgm:cxn modelId="{6BA3E249-0FED-4544-B448-65E2672016C7}" type="presParOf" srcId="{65E64B21-AA19-438E-A602-C320A5BC03A3}" destId="{77D63F70-C6AD-432D-8E0F-2939AB330B07}" srcOrd="0" destOrd="0" presId="urn:microsoft.com/office/officeart/2008/layout/VerticalCurvedList"/>
    <dgm:cxn modelId="{CE41657B-4069-4CDE-B950-4B41E83070FC}" type="presParOf" srcId="{0C116157-9095-4DB8-806E-9EDBBF5C7D37}" destId="{E0615E2C-AEE8-4B27-AF38-63E1364FE554}" srcOrd="3" destOrd="0" presId="urn:microsoft.com/office/officeart/2008/layout/VerticalCurvedList"/>
    <dgm:cxn modelId="{523AC579-1977-438C-8D08-9475F9E306F7}" type="presParOf" srcId="{0C116157-9095-4DB8-806E-9EDBBF5C7D37}" destId="{D83E8065-8825-4F66-B31F-7D7EBE85A2A3}" srcOrd="4" destOrd="0" presId="urn:microsoft.com/office/officeart/2008/layout/VerticalCurvedList"/>
    <dgm:cxn modelId="{ADD8A62D-FBD9-499B-9DDB-AE6939FAEC89}" type="presParOf" srcId="{D83E8065-8825-4F66-B31F-7D7EBE85A2A3}" destId="{A52E13AD-09D6-4FCE-A7A3-5E3EC7313040}" srcOrd="0" destOrd="0" presId="urn:microsoft.com/office/officeart/2008/layout/VerticalCurvedList"/>
    <dgm:cxn modelId="{59938B92-1D56-41DF-A894-30DC4D506E3D}" type="presParOf" srcId="{0C116157-9095-4DB8-806E-9EDBBF5C7D37}" destId="{824B690A-7D05-4573-A71D-0073027D9810}" srcOrd="5" destOrd="0" presId="urn:microsoft.com/office/officeart/2008/layout/VerticalCurvedList"/>
    <dgm:cxn modelId="{3AC3B34C-423D-4ED1-B78E-303732A13FC5}" type="presParOf" srcId="{0C116157-9095-4DB8-806E-9EDBBF5C7D37}" destId="{9A826840-B006-4F96-85ED-6CF70F6E4DA4}" srcOrd="6" destOrd="0" presId="urn:microsoft.com/office/officeart/2008/layout/VerticalCurvedList"/>
    <dgm:cxn modelId="{8C3EE37C-0765-4207-BEC4-FD7062C6721C}" type="presParOf" srcId="{9A826840-B006-4F96-85ED-6CF70F6E4DA4}" destId="{CFB55A61-CE20-4896-821C-86F2126F36C1}" srcOrd="0" destOrd="0" presId="urn:microsoft.com/office/officeart/2008/layout/VerticalCurvedList"/>
    <dgm:cxn modelId="{FA4DCBBB-8899-4CCB-ACFC-04CF542DAD42}" type="presParOf" srcId="{0C116157-9095-4DB8-806E-9EDBBF5C7D37}" destId="{A1BAE1E7-66D7-4B36-9F93-7329462BE978}" srcOrd="7" destOrd="0" presId="urn:microsoft.com/office/officeart/2008/layout/VerticalCurvedList"/>
    <dgm:cxn modelId="{B9475538-3AB7-41D8-A69C-3365E82C0CB7}" type="presParOf" srcId="{0C116157-9095-4DB8-806E-9EDBBF5C7D37}" destId="{9EC18677-CA93-4697-8494-DEC9471E9C80}" srcOrd="8" destOrd="0" presId="urn:microsoft.com/office/officeart/2008/layout/VerticalCurvedList"/>
    <dgm:cxn modelId="{4250C8F9-27EC-4A4B-8A70-CA8B13ADD142}" type="presParOf" srcId="{9EC18677-CA93-4697-8494-DEC9471E9C80}" destId="{64860D8D-391F-4CCE-A294-DDF4D18FDC1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0CDD9C1-C3E9-4EAC-8219-19A31F8C9B3E}" type="doc">
      <dgm:prSet loTypeId="urn:microsoft.com/office/officeart/2005/8/layout/vList6" loCatId="list" qsTypeId="urn:microsoft.com/office/officeart/2005/8/quickstyle/simple3" qsCatId="simple" csTypeId="urn:microsoft.com/office/officeart/2005/8/colors/accent0_3" csCatId="mainScheme" phldr="1"/>
      <dgm:spPr/>
      <dgm:t>
        <a:bodyPr/>
        <a:lstStyle/>
        <a:p>
          <a:endParaRPr lang="en-US"/>
        </a:p>
      </dgm:t>
    </dgm:pt>
    <dgm:pt modelId="{087BBAA0-1DBF-4DA1-9FBA-17C8D4AB6745}">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FFC000"/>
        </a:solidFill>
        <a:ln>
          <a:solidFill>
            <a:schemeClr val="bg1">
              <a:lumMod val="85000"/>
            </a:schemeClr>
          </a:solidFill>
        </a:ln>
      </dgm:spPr>
      <dgm:t>
        <a:bodyPr/>
        <a:lstStyle/>
        <a:p>
          <a:r>
            <a:rPr lang="en-US" sz="1800" b="1" dirty="0"/>
            <a:t>Economic Operator (EO)</a:t>
          </a:r>
          <a:endParaRPr lang="en-US" sz="1800" dirty="0"/>
        </a:p>
      </dgm:t>
    </dgm:pt>
    <dgm:pt modelId="{3B616000-8BED-4041-A26C-6D41C8A579F7}" type="parTrans" cxnId="{7C4F4039-6EEA-4951-B5A2-6A44A87CCEB8}">
      <dgm:prSet/>
      <dgm:spPr/>
      <dgm:t>
        <a:bodyPr/>
        <a:lstStyle/>
        <a:p>
          <a:endParaRPr lang="en-US"/>
        </a:p>
      </dgm:t>
    </dgm:pt>
    <dgm:pt modelId="{D6BAD338-6C7A-4F21-BB09-EB08EF910634}" type="sibTrans" cxnId="{7C4F4039-6EEA-4951-B5A2-6A44A87CCEB8}">
      <dgm:prSet/>
      <dgm:spPr/>
      <dgm:t>
        <a:bodyPr/>
        <a:lstStyle/>
        <a:p>
          <a:endParaRPr lang="en-US"/>
        </a:p>
      </dgm:t>
    </dgm:pt>
    <dgm:pt modelId="{CD135D9A-3601-4D99-9CFB-0599EB4D84FA}">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lumMod val="40000"/>
            <a:lumOff val="60000"/>
          </a:schemeClr>
        </a:solidFill>
        <a:ln>
          <a:solidFill>
            <a:schemeClr val="bg1">
              <a:lumMod val="85000"/>
            </a:schemeClr>
          </a:solidFill>
        </a:ln>
      </dgm:spPr>
      <dgm:t>
        <a:bodyPr/>
        <a:lstStyle/>
        <a:p>
          <a:r>
            <a:rPr lang="en-US" sz="1800" b="1" kern="1200" dirty="0">
              <a:solidFill>
                <a:srgbClr val="FFFFFF"/>
              </a:solidFill>
              <a:latin typeface="Arial"/>
              <a:ea typeface="+mn-ea"/>
              <a:cs typeface="+mn-cs"/>
            </a:rPr>
            <a:t>National Customs Authority (NA)</a:t>
          </a:r>
        </a:p>
      </dgm:t>
    </dgm:pt>
    <dgm:pt modelId="{1EBED46B-DA12-4FE5-8401-757EEC19624E}" type="parTrans" cxnId="{1B4C7DB1-80A5-4A8E-9B84-BAF7F1749C9F}">
      <dgm:prSet/>
      <dgm:spPr/>
      <dgm:t>
        <a:bodyPr/>
        <a:lstStyle/>
        <a:p>
          <a:endParaRPr lang="en-US"/>
        </a:p>
      </dgm:t>
    </dgm:pt>
    <dgm:pt modelId="{12AB3A41-563F-4DD7-BA97-F98EDC7C1AF4}" type="sibTrans" cxnId="{1B4C7DB1-80A5-4A8E-9B84-BAF7F1749C9F}">
      <dgm:prSet/>
      <dgm:spPr/>
      <dgm:t>
        <a:bodyPr/>
        <a:lstStyle/>
        <a:p>
          <a:endParaRPr lang="en-US"/>
        </a:p>
      </dgm:t>
    </dgm:pt>
    <dgm:pt modelId="{55232CC6-8857-40FB-8ADF-7D9EA78021D0}">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tx2">
            <a:lumMod val="40000"/>
            <a:lumOff val="60000"/>
          </a:schemeClr>
        </a:solidFill>
        <a:ln>
          <a:solidFill>
            <a:schemeClr val="bg1">
              <a:lumMod val="85000"/>
            </a:schemeClr>
          </a:solidFill>
        </a:ln>
      </dgm:spPr>
      <dgm:t>
        <a:bodyPr/>
        <a:lstStyle/>
        <a:p>
          <a:r>
            <a:rPr lang="fr-FR" sz="1800" b="1" dirty="0"/>
            <a:t>National Service Desk (NSD)</a:t>
          </a:r>
          <a:r>
            <a:rPr lang="el-GR" sz="1800" b="1" dirty="0"/>
            <a:t> / </a:t>
          </a:r>
          <a:r>
            <a:rPr lang="en-US" sz="1800" b="1" dirty="0"/>
            <a:t>National Project Team</a:t>
          </a:r>
          <a:endParaRPr lang="en-US" sz="1800" dirty="0"/>
        </a:p>
      </dgm:t>
    </dgm:pt>
    <dgm:pt modelId="{62BC3B10-2E1D-4959-9E90-89C78A6780E1}" type="parTrans" cxnId="{5463B557-E0D9-4985-A72C-2DCC3F7B3495}">
      <dgm:prSet/>
      <dgm:spPr/>
      <dgm:t>
        <a:bodyPr/>
        <a:lstStyle/>
        <a:p>
          <a:endParaRPr lang="en-US"/>
        </a:p>
      </dgm:t>
    </dgm:pt>
    <dgm:pt modelId="{B915EE1D-29D5-4162-BBD1-2C3575862236}" type="sibTrans" cxnId="{5463B557-E0D9-4985-A72C-2DCC3F7B3495}">
      <dgm:prSet/>
      <dgm:spPr/>
      <dgm:t>
        <a:bodyPr/>
        <a:lstStyle/>
        <a:p>
          <a:endParaRPr lang="en-US"/>
        </a:p>
      </dgm:t>
    </dgm:pt>
    <dgm:pt modelId="{77BD28AC-5E13-45B6-95A9-020F762D9F49}">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en-GB" sz="2000" b="1" u="none" dirty="0"/>
            <a:t>ITSM3-TES CT Team</a:t>
          </a:r>
          <a:endParaRPr lang="en-US" sz="2000" dirty="0"/>
        </a:p>
      </dgm:t>
    </dgm:pt>
    <dgm:pt modelId="{C332B182-4442-4B69-95F7-70B5CFE4B561}" type="parTrans" cxnId="{EA48456D-E7BA-46A4-A85F-D60CD02E5EE6}">
      <dgm:prSet/>
      <dgm:spPr/>
      <dgm:t>
        <a:bodyPr/>
        <a:lstStyle/>
        <a:p>
          <a:endParaRPr lang="en-US"/>
        </a:p>
      </dgm:t>
    </dgm:pt>
    <dgm:pt modelId="{B5062E6C-7F9E-46DB-8DA7-7A652BA11F75}" type="sibTrans" cxnId="{EA48456D-E7BA-46A4-A85F-D60CD02E5EE6}">
      <dgm:prSet/>
      <dgm:spPr/>
      <dgm:t>
        <a:bodyPr/>
        <a:lstStyle/>
        <a:p>
          <a:endParaRPr lang="en-US"/>
        </a:p>
      </dgm:t>
    </dgm:pt>
    <dgm:pt modelId="{309104DF-828B-465C-AAC2-BB5F871A46E7}">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en-US" sz="1800" b="1" dirty="0"/>
            <a:t>DG TAXUD ICS2 Testing Manager</a:t>
          </a:r>
          <a:endParaRPr lang="en-US" sz="1800" dirty="0"/>
        </a:p>
      </dgm:t>
    </dgm:pt>
    <dgm:pt modelId="{7F2608F6-EDE0-408E-BE99-1F8DD8B67C56}" type="parTrans" cxnId="{02146D41-D665-4819-94E1-0268FDA22EE5}">
      <dgm:prSet/>
      <dgm:spPr/>
      <dgm:t>
        <a:bodyPr/>
        <a:lstStyle/>
        <a:p>
          <a:endParaRPr lang="en-GB"/>
        </a:p>
      </dgm:t>
    </dgm:pt>
    <dgm:pt modelId="{0B2190E1-C4B0-46D9-B6D4-AFDD77219CEE}" type="sibTrans" cxnId="{02146D41-D665-4819-94E1-0268FDA22EE5}">
      <dgm:prSet/>
      <dgm:spPr/>
      <dgm:t>
        <a:bodyPr/>
        <a:lstStyle/>
        <a:p>
          <a:endParaRPr lang="en-GB"/>
        </a:p>
      </dgm:t>
    </dgm:pt>
    <dgm:pt modelId="{11A063C6-15ED-4C3E-A658-32875A2A50BC}">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FFC000"/>
        </a:solidFill>
        <a:ln>
          <a:solidFill>
            <a:schemeClr val="bg1">
              <a:lumMod val="85000"/>
            </a:schemeClr>
          </a:solidFill>
        </a:ln>
      </dgm:spPr>
      <dgm: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IT Service Provider (ITSP)</a:t>
          </a:r>
        </a:p>
      </dgm:t>
    </dgm:pt>
    <dgm:pt modelId="{6BAB4455-1DB2-46F4-9910-0B4A8BCAC8FF}" type="sibTrans" cxnId="{2D02DB66-BAC4-45E7-9E36-685613753265}">
      <dgm:prSet/>
      <dgm:spPr/>
      <dgm:t>
        <a:bodyPr/>
        <a:lstStyle/>
        <a:p>
          <a:endParaRPr lang="en-US"/>
        </a:p>
      </dgm:t>
    </dgm:pt>
    <dgm:pt modelId="{7F62C7EE-1DAD-44A9-8F6C-F32B8D630490}" type="parTrans" cxnId="{2D02DB66-BAC4-45E7-9E36-685613753265}">
      <dgm:prSet/>
      <dgm:spPr/>
      <dgm:t>
        <a:bodyPr/>
        <a:lstStyle/>
        <a:p>
          <a:endParaRPr lang="en-US"/>
        </a:p>
      </dgm:t>
    </dgm:pt>
    <dgm:pt modelId="{A45475B3-C870-4064-9DA0-CA8A1E393114}">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en-US" sz="1800" b="1" dirty="0"/>
            <a:t>DG TAXUD ICS2 System Owner</a:t>
          </a:r>
          <a:endParaRPr lang="en-US" sz="1800" dirty="0"/>
        </a:p>
      </dgm:t>
    </dgm:pt>
    <dgm:pt modelId="{9ABD9BAC-20E2-4580-A37F-8ED645F2F325}" type="parTrans" cxnId="{69E1CC01-9E01-41EA-9D8A-837E96CA8A77}">
      <dgm:prSet/>
      <dgm:spPr/>
      <dgm:t>
        <a:bodyPr/>
        <a:lstStyle/>
        <a:p>
          <a:endParaRPr lang="en-US"/>
        </a:p>
      </dgm:t>
    </dgm:pt>
    <dgm:pt modelId="{F6B8B9FB-FA0D-4AF9-9FBF-3B41AD0DAEC5}" type="sibTrans" cxnId="{69E1CC01-9E01-41EA-9D8A-837E96CA8A77}">
      <dgm:prSet/>
      <dgm:spPr/>
      <dgm:t>
        <a:bodyPr/>
        <a:lstStyle/>
        <a:p>
          <a:endParaRPr lang="en-US"/>
        </a:p>
      </dgm:t>
    </dgm:pt>
    <dgm:pt modelId="{6DBF2BA0-1162-46B5-80B6-4DDECE25E0D4}">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en-US" sz="1800" b="1" dirty="0"/>
            <a:t>DG TAXUD ICS2 Business Team</a:t>
          </a:r>
          <a:endParaRPr lang="en-US" sz="1800" dirty="0"/>
        </a:p>
      </dgm:t>
    </dgm:pt>
    <dgm:pt modelId="{B4FE26EA-6EAF-47B1-B28D-C61DC166C352}" type="parTrans" cxnId="{6C3DCF60-1223-4359-B37A-019E987663A7}">
      <dgm:prSet/>
      <dgm:spPr/>
      <dgm:t>
        <a:bodyPr/>
        <a:lstStyle/>
        <a:p>
          <a:endParaRPr lang="en-US"/>
        </a:p>
      </dgm:t>
    </dgm:pt>
    <dgm:pt modelId="{D60B8EBA-C52E-42D9-9549-35E7C1A69C88}" type="sibTrans" cxnId="{6C3DCF60-1223-4359-B37A-019E987663A7}">
      <dgm:prSet/>
      <dgm:spPr/>
      <dgm:t>
        <a:bodyPr/>
        <a:lstStyle/>
        <a:p>
          <a:endParaRPr lang="en-US"/>
        </a:p>
      </dgm:t>
    </dgm:pt>
    <dgm:pt modelId="{ADCD90A4-CC9D-4E9A-8196-FABC62064E0B}">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en-US" sz="1800" b="1" dirty="0"/>
            <a:t>DG TAXUD ICS2 Project Team</a:t>
          </a:r>
          <a:endParaRPr lang="en-US" sz="1800" dirty="0"/>
        </a:p>
      </dgm:t>
    </dgm:pt>
    <dgm:pt modelId="{BEF3AACD-C36F-413B-8E9B-1F35C96CABEF}" type="parTrans" cxnId="{C7218EB8-E298-4573-8D18-0F818EB67F85}">
      <dgm:prSet/>
      <dgm:spPr/>
      <dgm:t>
        <a:bodyPr/>
        <a:lstStyle/>
        <a:p>
          <a:endParaRPr lang="en-US"/>
        </a:p>
      </dgm:t>
    </dgm:pt>
    <dgm:pt modelId="{F6F2E6A5-EBC7-49D3-B77B-6C2337ED6525}" type="sibTrans" cxnId="{C7218EB8-E298-4573-8D18-0F818EB67F85}">
      <dgm:prSet/>
      <dgm:spPr/>
      <dgm:t>
        <a:bodyPr/>
        <a:lstStyle/>
        <a:p>
          <a:endParaRPr lang="en-US"/>
        </a:p>
      </dgm:t>
    </dgm:pt>
    <dgm:pt modelId="{0171DA73-AC15-4CBE-90F8-A5DF903A2E2B}">
      <dgm:prSet>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fr-FR" b="1" dirty="0"/>
            <a:t>Central Service Desk (CSD)</a:t>
          </a:r>
          <a:endParaRPr lang="en-US" dirty="0"/>
        </a:p>
      </dgm:t>
    </dgm:pt>
    <dgm:pt modelId="{6B35FE8E-4506-4007-91FE-D20F1411BA73}" type="parTrans" cxnId="{4E8CE0EE-9B6B-4640-84BD-D495BFDC8F2E}">
      <dgm:prSet/>
      <dgm:spPr/>
      <dgm:t>
        <a:bodyPr/>
        <a:lstStyle/>
        <a:p>
          <a:endParaRPr lang="en-US"/>
        </a:p>
      </dgm:t>
    </dgm:pt>
    <dgm:pt modelId="{102E3DA0-1F47-47C9-A7C6-C70D1F3C43AD}" type="sibTrans" cxnId="{4E8CE0EE-9B6B-4640-84BD-D495BFDC8F2E}">
      <dgm:prSet/>
      <dgm:spPr/>
      <dgm:t>
        <a:bodyPr/>
        <a:lstStyle/>
        <a:p>
          <a:endParaRPr lang="en-US"/>
        </a:p>
      </dgm:t>
    </dgm:pt>
    <dgm:pt modelId="{9A6D99FD-2702-4BD5-8BB9-A894064A6E14}">
      <dgm:prSet>
        <dgm:style>
          <a:lnRef idx="2">
            <a:schemeClr val="accent2">
              <a:shade val="50000"/>
            </a:schemeClr>
          </a:lnRef>
          <a:fillRef idx="1">
            <a:schemeClr val="accent2"/>
          </a:fillRef>
          <a:effectRef idx="0">
            <a:schemeClr val="accent2"/>
          </a:effectRef>
          <a:fontRef idx="minor">
            <a:schemeClr val="lt1"/>
          </a:fontRef>
        </dgm:style>
      </dgm:prSet>
      <dgm:spPr>
        <a:solidFill>
          <a:schemeClr val="bg2">
            <a:lumMod val="50000"/>
          </a:schemeClr>
        </a:solidFill>
        <a:ln>
          <a:solidFill>
            <a:schemeClr val="bg1">
              <a:lumMod val="85000"/>
            </a:schemeClr>
          </a:solidFill>
        </a:ln>
      </dgm:spPr>
      <dgm:t>
        <a:bodyPr/>
        <a:lstStyle/>
        <a:p>
          <a:r>
            <a:rPr lang="en-US" b="1" dirty="0"/>
            <a:t>ITSM3 Contractors (3</a:t>
          </a:r>
          <a:r>
            <a:rPr lang="en-US" b="1" baseline="30000" dirty="0"/>
            <a:t>rd</a:t>
          </a:r>
          <a:r>
            <a:rPr lang="en-US" b="1" dirty="0"/>
            <a:t> Level </a:t>
          </a:r>
          <a:r>
            <a:rPr lang="en-US" b="1" dirty="0">
              <a:solidFill>
                <a:srgbClr val="FFFFFF"/>
              </a:solidFill>
              <a:latin typeface="Arial"/>
              <a:ea typeface="+mn-ea"/>
              <a:cs typeface="+mn-cs"/>
            </a:rPr>
            <a:t>Support</a:t>
          </a:r>
          <a:r>
            <a:rPr lang="en-US" b="1" dirty="0"/>
            <a:t>)</a:t>
          </a:r>
          <a:endParaRPr lang="en-US" dirty="0"/>
        </a:p>
      </dgm:t>
    </dgm:pt>
    <dgm:pt modelId="{E2684B38-37D6-482C-BEF9-202E609D5070}" type="parTrans" cxnId="{20224434-FAA4-4FA8-8F6C-D45A23C11A3C}">
      <dgm:prSet/>
      <dgm:spPr/>
      <dgm:t>
        <a:bodyPr/>
        <a:lstStyle/>
        <a:p>
          <a:endParaRPr lang="en-US"/>
        </a:p>
      </dgm:t>
    </dgm:pt>
    <dgm:pt modelId="{D1D586E0-4F7E-4F13-BF88-7C9A261A4601}" type="sibTrans" cxnId="{20224434-FAA4-4FA8-8F6C-D45A23C11A3C}">
      <dgm:prSet/>
      <dgm:spPr/>
      <dgm:t>
        <a:bodyPr/>
        <a:lstStyle/>
        <a:p>
          <a:endParaRPr lang="en-US"/>
        </a:p>
      </dgm:t>
    </dgm:pt>
    <dgm:pt modelId="{0BA0DE65-48DE-4559-9309-5BD0426284BB}" type="pres">
      <dgm:prSet presAssocID="{C0CDD9C1-C3E9-4EAC-8219-19A31F8C9B3E}" presName="Name0" presStyleCnt="0">
        <dgm:presLayoutVars>
          <dgm:dir/>
          <dgm:animLvl val="lvl"/>
          <dgm:resizeHandles/>
        </dgm:presLayoutVars>
      </dgm:prSet>
      <dgm:spPr/>
    </dgm:pt>
    <dgm:pt modelId="{D480ADCC-792B-4F5D-B4D8-C6AC209B06EE}" type="pres">
      <dgm:prSet presAssocID="{087BBAA0-1DBF-4DA1-9FBA-17C8D4AB6745}" presName="linNode" presStyleCnt="0"/>
      <dgm:spPr/>
    </dgm:pt>
    <dgm:pt modelId="{6F3B04F1-97D5-4D79-9BC3-9DE2E5A9F7D4}" type="pres">
      <dgm:prSet presAssocID="{087BBAA0-1DBF-4DA1-9FBA-17C8D4AB6745}" presName="parentShp" presStyleLbl="node1" presStyleIdx="0" presStyleCnt="11" custLinFactNeighborX="0" custLinFactNeighborY="-586">
        <dgm:presLayoutVars>
          <dgm:bulletEnabled val="1"/>
        </dgm:presLayoutVars>
      </dgm:prSet>
      <dgm:spPr/>
    </dgm:pt>
    <dgm:pt modelId="{37721376-1234-4AC0-ABB7-4BE6E1223F2B}" type="pres">
      <dgm:prSet presAssocID="{087BBAA0-1DBF-4DA1-9FBA-17C8D4AB6745}" presName="childShp" presStyleLbl="bgAccFollowNode1" presStyleIdx="0" presStyleCnt="11">
        <dgm:presLayoutVars>
          <dgm:bulletEnabled val="1"/>
        </dgm:presLayoutVars>
      </dgm:prSet>
      <dgm:spPr/>
    </dgm:pt>
    <dgm:pt modelId="{99FD0AE6-4CD6-42D1-B093-E904F5587B52}" type="pres">
      <dgm:prSet presAssocID="{D6BAD338-6C7A-4F21-BB09-EB08EF910634}" presName="spacing" presStyleCnt="0"/>
      <dgm:spPr/>
    </dgm:pt>
    <dgm:pt modelId="{6198B638-74F3-4654-96AD-5213C0FB40D9}" type="pres">
      <dgm:prSet presAssocID="{11A063C6-15ED-4C3E-A658-32875A2A50BC}" presName="linNode" presStyleCnt="0"/>
      <dgm:spPr/>
    </dgm:pt>
    <dgm:pt modelId="{D11541BB-15DC-49F9-AE6F-322CA341D713}" type="pres">
      <dgm:prSet presAssocID="{11A063C6-15ED-4C3E-A658-32875A2A50BC}" presName="parentShp" presStyleLbl="node1" presStyleIdx="1" presStyleCnt="11">
        <dgm:presLayoutVars>
          <dgm:bulletEnabled val="1"/>
        </dgm:presLayoutVars>
      </dgm:prSet>
      <dgm:spPr/>
    </dgm:pt>
    <dgm:pt modelId="{271796CA-4551-4E44-BE2F-1129145134ED}" type="pres">
      <dgm:prSet presAssocID="{11A063C6-15ED-4C3E-A658-32875A2A50BC}" presName="childShp" presStyleLbl="bgAccFollowNode1" presStyleIdx="1" presStyleCnt="11">
        <dgm:presLayoutVars>
          <dgm:bulletEnabled val="1"/>
        </dgm:presLayoutVars>
      </dgm:prSet>
      <dgm:spPr/>
    </dgm:pt>
    <dgm:pt modelId="{BF7DE300-9B40-4E72-A403-B1D8C3D2867B}" type="pres">
      <dgm:prSet presAssocID="{6BAB4455-1DB2-46F4-9910-0B4A8BCAC8FF}" presName="spacing" presStyleCnt="0"/>
      <dgm:spPr/>
    </dgm:pt>
    <dgm:pt modelId="{FC13DF99-D666-434D-A373-5421B8408EE6}" type="pres">
      <dgm:prSet presAssocID="{CD135D9A-3601-4D99-9CFB-0599EB4D84FA}" presName="linNode" presStyleCnt="0"/>
      <dgm:spPr/>
    </dgm:pt>
    <dgm:pt modelId="{9F807721-4FF1-40C0-838F-55B22D2F454D}" type="pres">
      <dgm:prSet presAssocID="{CD135D9A-3601-4D99-9CFB-0599EB4D84FA}" presName="parentShp" presStyleLbl="node1" presStyleIdx="2" presStyleCnt="11">
        <dgm:presLayoutVars>
          <dgm:bulletEnabled val="1"/>
        </dgm:presLayoutVars>
      </dgm:prSet>
      <dgm:spPr/>
    </dgm:pt>
    <dgm:pt modelId="{BF4FDF47-BA12-40D3-8CD0-2C5CE0761472}" type="pres">
      <dgm:prSet presAssocID="{CD135D9A-3601-4D99-9CFB-0599EB4D84FA}" presName="childShp" presStyleLbl="bgAccFollowNode1" presStyleIdx="2" presStyleCnt="11">
        <dgm:presLayoutVars>
          <dgm:bulletEnabled val="1"/>
        </dgm:presLayoutVars>
      </dgm:prSet>
      <dgm:spPr/>
    </dgm:pt>
    <dgm:pt modelId="{BE54ADD9-176E-4A63-B6A0-9555995B5DEA}" type="pres">
      <dgm:prSet presAssocID="{12AB3A41-563F-4DD7-BA97-F98EDC7C1AF4}" presName="spacing" presStyleCnt="0"/>
      <dgm:spPr/>
    </dgm:pt>
    <dgm:pt modelId="{06A10B91-4C4B-4E24-9AEF-413C7E85B7D2}" type="pres">
      <dgm:prSet presAssocID="{55232CC6-8857-40FB-8ADF-7D9EA78021D0}" presName="linNode" presStyleCnt="0"/>
      <dgm:spPr/>
    </dgm:pt>
    <dgm:pt modelId="{7BAC711C-FEAA-413C-BA0E-6C2D95754296}" type="pres">
      <dgm:prSet presAssocID="{55232CC6-8857-40FB-8ADF-7D9EA78021D0}" presName="parentShp" presStyleLbl="node1" presStyleIdx="3" presStyleCnt="11" custScaleY="139888">
        <dgm:presLayoutVars>
          <dgm:bulletEnabled val="1"/>
        </dgm:presLayoutVars>
      </dgm:prSet>
      <dgm:spPr/>
    </dgm:pt>
    <dgm:pt modelId="{91FB227E-035A-4E6E-87D6-1AC80AED73AC}" type="pres">
      <dgm:prSet presAssocID="{55232CC6-8857-40FB-8ADF-7D9EA78021D0}" presName="childShp" presStyleLbl="bgAccFollowNode1" presStyleIdx="3" presStyleCnt="11">
        <dgm:presLayoutVars>
          <dgm:bulletEnabled val="1"/>
        </dgm:presLayoutVars>
      </dgm:prSet>
      <dgm:spPr/>
    </dgm:pt>
    <dgm:pt modelId="{A3149EF2-F2B1-484C-9930-A920F1966F6E}" type="pres">
      <dgm:prSet presAssocID="{B915EE1D-29D5-4162-BBD1-2C3575862236}" presName="spacing" presStyleCnt="0"/>
      <dgm:spPr/>
    </dgm:pt>
    <dgm:pt modelId="{FA663FCA-4E9C-4426-894C-8A47BBC9780E}" type="pres">
      <dgm:prSet presAssocID="{309104DF-828B-465C-AAC2-BB5F871A46E7}" presName="linNode" presStyleCnt="0"/>
      <dgm:spPr/>
    </dgm:pt>
    <dgm:pt modelId="{E956B2E7-6D96-41CE-BB4B-AAC0E52445D3}" type="pres">
      <dgm:prSet presAssocID="{309104DF-828B-465C-AAC2-BB5F871A46E7}" presName="parentShp" presStyleLbl="node1" presStyleIdx="4" presStyleCnt="11">
        <dgm:presLayoutVars>
          <dgm:bulletEnabled val="1"/>
        </dgm:presLayoutVars>
      </dgm:prSet>
      <dgm:spPr/>
    </dgm:pt>
    <dgm:pt modelId="{224883DC-2916-47E2-8E52-F7E2093407A5}" type="pres">
      <dgm:prSet presAssocID="{309104DF-828B-465C-AAC2-BB5F871A46E7}" presName="childShp" presStyleLbl="bgAccFollowNode1" presStyleIdx="4" presStyleCnt="11">
        <dgm:presLayoutVars>
          <dgm:bulletEnabled val="1"/>
        </dgm:presLayoutVars>
      </dgm:prSet>
      <dgm:spPr/>
    </dgm:pt>
    <dgm:pt modelId="{886071E2-B958-494F-AFB5-833D7480C17E}" type="pres">
      <dgm:prSet presAssocID="{0B2190E1-C4B0-46D9-B6D4-AFDD77219CEE}" presName="spacing" presStyleCnt="0"/>
      <dgm:spPr/>
    </dgm:pt>
    <dgm:pt modelId="{0F0A069B-375B-428E-BDE4-CD20995CE7B8}" type="pres">
      <dgm:prSet presAssocID="{A45475B3-C870-4064-9DA0-CA8A1E393114}" presName="linNode" presStyleCnt="0"/>
      <dgm:spPr/>
    </dgm:pt>
    <dgm:pt modelId="{160E849D-3784-452E-8DFD-1CB111BC2401}" type="pres">
      <dgm:prSet presAssocID="{A45475B3-C870-4064-9DA0-CA8A1E393114}" presName="parentShp" presStyleLbl="node1" presStyleIdx="5" presStyleCnt="11">
        <dgm:presLayoutVars>
          <dgm:bulletEnabled val="1"/>
        </dgm:presLayoutVars>
      </dgm:prSet>
      <dgm:spPr/>
    </dgm:pt>
    <dgm:pt modelId="{E23C1B55-E1E7-4938-8B8D-A0E2C8A6DE09}" type="pres">
      <dgm:prSet presAssocID="{A45475B3-C870-4064-9DA0-CA8A1E393114}" presName="childShp" presStyleLbl="bgAccFollowNode1" presStyleIdx="5" presStyleCnt="11">
        <dgm:presLayoutVars>
          <dgm:bulletEnabled val="1"/>
        </dgm:presLayoutVars>
      </dgm:prSet>
      <dgm:spPr/>
    </dgm:pt>
    <dgm:pt modelId="{C261B6E6-9F30-4A42-926B-2E50BF7E6711}" type="pres">
      <dgm:prSet presAssocID="{F6B8B9FB-FA0D-4AF9-9FBF-3B41AD0DAEC5}" presName="spacing" presStyleCnt="0"/>
      <dgm:spPr/>
    </dgm:pt>
    <dgm:pt modelId="{A4B1F5F1-060F-4772-A4A0-CA359E020B5E}" type="pres">
      <dgm:prSet presAssocID="{6DBF2BA0-1162-46B5-80B6-4DDECE25E0D4}" presName="linNode" presStyleCnt="0"/>
      <dgm:spPr/>
    </dgm:pt>
    <dgm:pt modelId="{CE943ADF-E381-45FB-8209-78714DD0A0BA}" type="pres">
      <dgm:prSet presAssocID="{6DBF2BA0-1162-46B5-80B6-4DDECE25E0D4}" presName="parentShp" presStyleLbl="node1" presStyleIdx="6" presStyleCnt="11">
        <dgm:presLayoutVars>
          <dgm:bulletEnabled val="1"/>
        </dgm:presLayoutVars>
      </dgm:prSet>
      <dgm:spPr/>
    </dgm:pt>
    <dgm:pt modelId="{F74BA66E-9D8A-4A96-BD14-5FA24A9A788C}" type="pres">
      <dgm:prSet presAssocID="{6DBF2BA0-1162-46B5-80B6-4DDECE25E0D4}" presName="childShp" presStyleLbl="bgAccFollowNode1" presStyleIdx="6" presStyleCnt="11">
        <dgm:presLayoutVars>
          <dgm:bulletEnabled val="1"/>
        </dgm:presLayoutVars>
      </dgm:prSet>
      <dgm:spPr/>
    </dgm:pt>
    <dgm:pt modelId="{F87403CA-B05F-4144-A07C-08D3770292B6}" type="pres">
      <dgm:prSet presAssocID="{D60B8EBA-C52E-42D9-9549-35E7C1A69C88}" presName="spacing" presStyleCnt="0"/>
      <dgm:spPr/>
    </dgm:pt>
    <dgm:pt modelId="{09258C9D-88D0-499D-8597-C616B93073BA}" type="pres">
      <dgm:prSet presAssocID="{ADCD90A4-CC9D-4E9A-8196-FABC62064E0B}" presName="linNode" presStyleCnt="0"/>
      <dgm:spPr/>
    </dgm:pt>
    <dgm:pt modelId="{CB175AA6-B1D8-4030-9012-BB6A4887B31E}" type="pres">
      <dgm:prSet presAssocID="{ADCD90A4-CC9D-4E9A-8196-FABC62064E0B}" presName="parentShp" presStyleLbl="node1" presStyleIdx="7" presStyleCnt="11">
        <dgm:presLayoutVars>
          <dgm:bulletEnabled val="1"/>
        </dgm:presLayoutVars>
      </dgm:prSet>
      <dgm:spPr/>
    </dgm:pt>
    <dgm:pt modelId="{0FE1578C-6794-4764-B9ED-7B3B7EB9A648}" type="pres">
      <dgm:prSet presAssocID="{ADCD90A4-CC9D-4E9A-8196-FABC62064E0B}" presName="childShp" presStyleLbl="bgAccFollowNode1" presStyleIdx="7" presStyleCnt="11">
        <dgm:presLayoutVars>
          <dgm:bulletEnabled val="1"/>
        </dgm:presLayoutVars>
      </dgm:prSet>
      <dgm:spPr/>
    </dgm:pt>
    <dgm:pt modelId="{9169E6A9-A43E-4A92-9257-3DEEEFA6B59B}" type="pres">
      <dgm:prSet presAssocID="{F6F2E6A5-EBC7-49D3-B77B-6C2337ED6525}" presName="spacing" presStyleCnt="0"/>
      <dgm:spPr/>
    </dgm:pt>
    <dgm:pt modelId="{96D877B5-ED76-438C-A819-2764483A951B}" type="pres">
      <dgm:prSet presAssocID="{77BD28AC-5E13-45B6-95A9-020F762D9F49}" presName="linNode" presStyleCnt="0"/>
      <dgm:spPr/>
    </dgm:pt>
    <dgm:pt modelId="{2D493EB4-B15D-42CA-B123-47481233FDDA}" type="pres">
      <dgm:prSet presAssocID="{77BD28AC-5E13-45B6-95A9-020F762D9F49}" presName="parentShp" presStyleLbl="node1" presStyleIdx="8" presStyleCnt="11">
        <dgm:presLayoutVars>
          <dgm:bulletEnabled val="1"/>
        </dgm:presLayoutVars>
      </dgm:prSet>
      <dgm:spPr/>
    </dgm:pt>
    <dgm:pt modelId="{DE8C0199-BB1F-4A4D-A9BF-9B006FD8029A}" type="pres">
      <dgm:prSet presAssocID="{77BD28AC-5E13-45B6-95A9-020F762D9F49}" presName="childShp" presStyleLbl="bgAccFollowNode1" presStyleIdx="8" presStyleCnt="11">
        <dgm:presLayoutVars>
          <dgm:bulletEnabled val="1"/>
        </dgm:presLayoutVars>
      </dgm:prSet>
      <dgm:spPr/>
    </dgm:pt>
    <dgm:pt modelId="{6501DC7F-F4A6-471A-922C-56C7D15CD349}" type="pres">
      <dgm:prSet presAssocID="{B5062E6C-7F9E-46DB-8DA7-7A652BA11F75}" presName="spacing" presStyleCnt="0"/>
      <dgm:spPr/>
    </dgm:pt>
    <dgm:pt modelId="{3DAC8F54-238F-4753-B911-2B686DCFED80}" type="pres">
      <dgm:prSet presAssocID="{0171DA73-AC15-4CBE-90F8-A5DF903A2E2B}" presName="linNode" presStyleCnt="0"/>
      <dgm:spPr/>
    </dgm:pt>
    <dgm:pt modelId="{2EB69F5B-4586-404C-91E5-91686E56BBA2}" type="pres">
      <dgm:prSet presAssocID="{0171DA73-AC15-4CBE-90F8-A5DF903A2E2B}" presName="parentShp" presStyleLbl="node1" presStyleIdx="9" presStyleCnt="11">
        <dgm:presLayoutVars>
          <dgm:bulletEnabled val="1"/>
        </dgm:presLayoutVars>
      </dgm:prSet>
      <dgm:spPr/>
    </dgm:pt>
    <dgm:pt modelId="{D4B3C697-D982-4071-8C64-EA7D68471F98}" type="pres">
      <dgm:prSet presAssocID="{0171DA73-AC15-4CBE-90F8-A5DF903A2E2B}" presName="childShp" presStyleLbl="bgAccFollowNode1" presStyleIdx="9" presStyleCnt="11">
        <dgm:presLayoutVars>
          <dgm:bulletEnabled val="1"/>
        </dgm:presLayoutVars>
      </dgm:prSet>
      <dgm:spPr/>
    </dgm:pt>
    <dgm:pt modelId="{82522468-25EB-42CD-9547-10A0B5415766}" type="pres">
      <dgm:prSet presAssocID="{102E3DA0-1F47-47C9-A7C6-C70D1F3C43AD}" presName="spacing" presStyleCnt="0"/>
      <dgm:spPr/>
    </dgm:pt>
    <dgm:pt modelId="{763D910B-7377-4695-BC37-CC34E14886F2}" type="pres">
      <dgm:prSet presAssocID="{9A6D99FD-2702-4BD5-8BB9-A894064A6E14}" presName="linNode" presStyleCnt="0"/>
      <dgm:spPr/>
    </dgm:pt>
    <dgm:pt modelId="{84A1F124-968B-42EC-B539-563853DF2E2A}" type="pres">
      <dgm:prSet presAssocID="{9A6D99FD-2702-4BD5-8BB9-A894064A6E14}" presName="parentShp" presStyleLbl="node1" presStyleIdx="10" presStyleCnt="11">
        <dgm:presLayoutVars>
          <dgm:bulletEnabled val="1"/>
        </dgm:presLayoutVars>
      </dgm:prSet>
      <dgm:spPr/>
    </dgm:pt>
    <dgm:pt modelId="{44AC871A-FFC7-41C2-B186-5F2457CA3B97}" type="pres">
      <dgm:prSet presAssocID="{9A6D99FD-2702-4BD5-8BB9-A894064A6E14}" presName="childShp" presStyleLbl="bgAccFollowNode1" presStyleIdx="10" presStyleCnt="11">
        <dgm:presLayoutVars>
          <dgm:bulletEnabled val="1"/>
        </dgm:presLayoutVars>
      </dgm:prSet>
      <dgm:spPr/>
    </dgm:pt>
  </dgm:ptLst>
  <dgm:cxnLst>
    <dgm:cxn modelId="{69E1CC01-9E01-41EA-9D8A-837E96CA8A77}" srcId="{C0CDD9C1-C3E9-4EAC-8219-19A31F8C9B3E}" destId="{A45475B3-C870-4064-9DA0-CA8A1E393114}" srcOrd="5" destOrd="0" parTransId="{9ABD9BAC-20E2-4580-A37F-8ED645F2F325}" sibTransId="{F6B8B9FB-FA0D-4AF9-9FBF-3B41AD0DAEC5}"/>
    <dgm:cxn modelId="{88130B11-CFA9-4381-8720-DFEAAEC1083F}" type="presOf" srcId="{11A063C6-15ED-4C3E-A658-32875A2A50BC}" destId="{D11541BB-15DC-49F9-AE6F-322CA341D713}" srcOrd="0" destOrd="0" presId="urn:microsoft.com/office/officeart/2005/8/layout/vList6"/>
    <dgm:cxn modelId="{6431F22D-5917-49B8-951A-F9109B4094B7}" type="presOf" srcId="{087BBAA0-1DBF-4DA1-9FBA-17C8D4AB6745}" destId="{6F3B04F1-97D5-4D79-9BC3-9DE2E5A9F7D4}" srcOrd="0" destOrd="0" presId="urn:microsoft.com/office/officeart/2005/8/layout/vList6"/>
    <dgm:cxn modelId="{20224434-FAA4-4FA8-8F6C-D45A23C11A3C}" srcId="{C0CDD9C1-C3E9-4EAC-8219-19A31F8C9B3E}" destId="{9A6D99FD-2702-4BD5-8BB9-A894064A6E14}" srcOrd="10" destOrd="0" parTransId="{E2684B38-37D6-482C-BEF9-202E609D5070}" sibTransId="{D1D586E0-4F7E-4F13-BF88-7C9A261A4601}"/>
    <dgm:cxn modelId="{7C4F4039-6EEA-4951-B5A2-6A44A87CCEB8}" srcId="{C0CDD9C1-C3E9-4EAC-8219-19A31F8C9B3E}" destId="{087BBAA0-1DBF-4DA1-9FBA-17C8D4AB6745}" srcOrd="0" destOrd="0" parTransId="{3B616000-8BED-4041-A26C-6D41C8A579F7}" sibTransId="{D6BAD338-6C7A-4F21-BB09-EB08EF910634}"/>
    <dgm:cxn modelId="{B7977460-AF3F-4EE2-87CA-6D7E76CBCFBB}" type="presOf" srcId="{9A6D99FD-2702-4BD5-8BB9-A894064A6E14}" destId="{84A1F124-968B-42EC-B539-563853DF2E2A}" srcOrd="0" destOrd="0" presId="urn:microsoft.com/office/officeart/2005/8/layout/vList6"/>
    <dgm:cxn modelId="{6C3DCF60-1223-4359-B37A-019E987663A7}" srcId="{C0CDD9C1-C3E9-4EAC-8219-19A31F8C9B3E}" destId="{6DBF2BA0-1162-46B5-80B6-4DDECE25E0D4}" srcOrd="6" destOrd="0" parTransId="{B4FE26EA-6EAF-47B1-B28D-C61DC166C352}" sibTransId="{D60B8EBA-C52E-42D9-9549-35E7C1A69C88}"/>
    <dgm:cxn modelId="{02146D41-D665-4819-94E1-0268FDA22EE5}" srcId="{C0CDD9C1-C3E9-4EAC-8219-19A31F8C9B3E}" destId="{309104DF-828B-465C-AAC2-BB5F871A46E7}" srcOrd="4" destOrd="0" parTransId="{7F2608F6-EDE0-408E-BE99-1F8DD8B67C56}" sibTransId="{0B2190E1-C4B0-46D9-B6D4-AFDD77219CEE}"/>
    <dgm:cxn modelId="{2D02DB66-BAC4-45E7-9E36-685613753265}" srcId="{C0CDD9C1-C3E9-4EAC-8219-19A31F8C9B3E}" destId="{11A063C6-15ED-4C3E-A658-32875A2A50BC}" srcOrd="1" destOrd="0" parTransId="{7F62C7EE-1DAD-44A9-8F6C-F32B8D630490}" sibTransId="{6BAB4455-1DB2-46F4-9910-0B4A8BCAC8FF}"/>
    <dgm:cxn modelId="{EA48456D-E7BA-46A4-A85F-D60CD02E5EE6}" srcId="{C0CDD9C1-C3E9-4EAC-8219-19A31F8C9B3E}" destId="{77BD28AC-5E13-45B6-95A9-020F762D9F49}" srcOrd="8" destOrd="0" parTransId="{C332B182-4442-4B69-95F7-70B5CFE4B561}" sibTransId="{B5062E6C-7F9E-46DB-8DA7-7A652BA11F75}"/>
    <dgm:cxn modelId="{A8F5AD6D-927E-44B1-A2C7-239E25493210}" type="presOf" srcId="{0171DA73-AC15-4CBE-90F8-A5DF903A2E2B}" destId="{2EB69F5B-4586-404C-91E5-91686E56BBA2}" srcOrd="0" destOrd="0" presId="urn:microsoft.com/office/officeart/2005/8/layout/vList6"/>
    <dgm:cxn modelId="{34EACF71-7853-45EE-8C41-B7A2AB9EDD39}" type="presOf" srcId="{C0CDD9C1-C3E9-4EAC-8219-19A31F8C9B3E}" destId="{0BA0DE65-48DE-4559-9309-5BD0426284BB}" srcOrd="0" destOrd="0" presId="urn:microsoft.com/office/officeart/2005/8/layout/vList6"/>
    <dgm:cxn modelId="{5463B557-E0D9-4985-A72C-2DCC3F7B3495}" srcId="{C0CDD9C1-C3E9-4EAC-8219-19A31F8C9B3E}" destId="{55232CC6-8857-40FB-8ADF-7D9EA78021D0}" srcOrd="3" destOrd="0" parTransId="{62BC3B10-2E1D-4959-9E90-89C78A6780E1}" sibTransId="{B915EE1D-29D5-4162-BBD1-2C3575862236}"/>
    <dgm:cxn modelId="{AAE14586-D8A5-464E-B05D-6C1D67E0642F}" type="presOf" srcId="{CD135D9A-3601-4D99-9CFB-0599EB4D84FA}" destId="{9F807721-4FF1-40C0-838F-55B22D2F454D}" srcOrd="0" destOrd="0" presId="urn:microsoft.com/office/officeart/2005/8/layout/vList6"/>
    <dgm:cxn modelId="{BFB1CC91-CEA8-4178-A789-1825E328FAED}" type="presOf" srcId="{77BD28AC-5E13-45B6-95A9-020F762D9F49}" destId="{2D493EB4-B15D-42CA-B123-47481233FDDA}" srcOrd="0" destOrd="0" presId="urn:microsoft.com/office/officeart/2005/8/layout/vList6"/>
    <dgm:cxn modelId="{EB02969D-1898-481D-B823-0D690EFCED95}" type="presOf" srcId="{309104DF-828B-465C-AAC2-BB5F871A46E7}" destId="{E956B2E7-6D96-41CE-BB4B-AAC0E52445D3}" srcOrd="0" destOrd="0" presId="urn:microsoft.com/office/officeart/2005/8/layout/vList6"/>
    <dgm:cxn modelId="{1B4C7DB1-80A5-4A8E-9B84-BAF7F1749C9F}" srcId="{C0CDD9C1-C3E9-4EAC-8219-19A31F8C9B3E}" destId="{CD135D9A-3601-4D99-9CFB-0599EB4D84FA}" srcOrd="2" destOrd="0" parTransId="{1EBED46B-DA12-4FE5-8401-757EEC19624E}" sibTransId="{12AB3A41-563F-4DD7-BA97-F98EDC7C1AF4}"/>
    <dgm:cxn modelId="{C7218EB8-E298-4573-8D18-0F818EB67F85}" srcId="{C0CDD9C1-C3E9-4EAC-8219-19A31F8C9B3E}" destId="{ADCD90A4-CC9D-4E9A-8196-FABC62064E0B}" srcOrd="7" destOrd="0" parTransId="{BEF3AACD-C36F-413B-8E9B-1F35C96CABEF}" sibTransId="{F6F2E6A5-EBC7-49D3-B77B-6C2337ED6525}"/>
    <dgm:cxn modelId="{4E294EBA-3E0A-483B-ABA1-8EC6A3D6C5EE}" type="presOf" srcId="{6DBF2BA0-1162-46B5-80B6-4DDECE25E0D4}" destId="{CE943ADF-E381-45FB-8209-78714DD0A0BA}" srcOrd="0" destOrd="0" presId="urn:microsoft.com/office/officeart/2005/8/layout/vList6"/>
    <dgm:cxn modelId="{7788ACC7-CCA3-4EE7-BC15-8B75214A242E}" type="presOf" srcId="{55232CC6-8857-40FB-8ADF-7D9EA78021D0}" destId="{7BAC711C-FEAA-413C-BA0E-6C2D95754296}" srcOrd="0" destOrd="0" presId="urn:microsoft.com/office/officeart/2005/8/layout/vList6"/>
    <dgm:cxn modelId="{1150BBC8-6EE8-48DD-BA82-659188F61FA3}" type="presOf" srcId="{A45475B3-C870-4064-9DA0-CA8A1E393114}" destId="{160E849D-3784-452E-8DFD-1CB111BC2401}" srcOrd="0" destOrd="0" presId="urn:microsoft.com/office/officeart/2005/8/layout/vList6"/>
    <dgm:cxn modelId="{4E8CE0EE-9B6B-4640-84BD-D495BFDC8F2E}" srcId="{C0CDD9C1-C3E9-4EAC-8219-19A31F8C9B3E}" destId="{0171DA73-AC15-4CBE-90F8-A5DF903A2E2B}" srcOrd="9" destOrd="0" parTransId="{6B35FE8E-4506-4007-91FE-D20F1411BA73}" sibTransId="{102E3DA0-1F47-47C9-A7C6-C70D1F3C43AD}"/>
    <dgm:cxn modelId="{EB5028F8-2147-4B13-A7F5-71E170B72672}" type="presOf" srcId="{ADCD90A4-CC9D-4E9A-8196-FABC62064E0B}" destId="{CB175AA6-B1D8-4030-9012-BB6A4887B31E}" srcOrd="0" destOrd="0" presId="urn:microsoft.com/office/officeart/2005/8/layout/vList6"/>
    <dgm:cxn modelId="{6663764E-F886-49A0-9EBA-2637A6003C59}" type="presParOf" srcId="{0BA0DE65-48DE-4559-9309-5BD0426284BB}" destId="{D480ADCC-792B-4F5D-B4D8-C6AC209B06EE}" srcOrd="0" destOrd="0" presId="urn:microsoft.com/office/officeart/2005/8/layout/vList6"/>
    <dgm:cxn modelId="{E235EADA-4E24-4C6B-83A5-A9EC6B253E4D}" type="presParOf" srcId="{D480ADCC-792B-4F5D-B4D8-C6AC209B06EE}" destId="{6F3B04F1-97D5-4D79-9BC3-9DE2E5A9F7D4}" srcOrd="0" destOrd="0" presId="urn:microsoft.com/office/officeart/2005/8/layout/vList6"/>
    <dgm:cxn modelId="{EC1D85F9-F1F5-4546-9836-E87873F9CBA2}" type="presParOf" srcId="{D480ADCC-792B-4F5D-B4D8-C6AC209B06EE}" destId="{37721376-1234-4AC0-ABB7-4BE6E1223F2B}" srcOrd="1" destOrd="0" presId="urn:microsoft.com/office/officeart/2005/8/layout/vList6"/>
    <dgm:cxn modelId="{8D6CB1DA-DF61-47A4-ADF4-435A48C7E53E}" type="presParOf" srcId="{0BA0DE65-48DE-4559-9309-5BD0426284BB}" destId="{99FD0AE6-4CD6-42D1-B093-E904F5587B52}" srcOrd="1" destOrd="0" presId="urn:microsoft.com/office/officeart/2005/8/layout/vList6"/>
    <dgm:cxn modelId="{79EBAF80-E2AA-4EC7-9A9D-F7C1B7F36E25}" type="presParOf" srcId="{0BA0DE65-48DE-4559-9309-5BD0426284BB}" destId="{6198B638-74F3-4654-96AD-5213C0FB40D9}" srcOrd="2" destOrd="0" presId="urn:microsoft.com/office/officeart/2005/8/layout/vList6"/>
    <dgm:cxn modelId="{E05616F7-9BE6-47C4-A8C8-86F11E15402F}" type="presParOf" srcId="{6198B638-74F3-4654-96AD-5213C0FB40D9}" destId="{D11541BB-15DC-49F9-AE6F-322CA341D713}" srcOrd="0" destOrd="0" presId="urn:microsoft.com/office/officeart/2005/8/layout/vList6"/>
    <dgm:cxn modelId="{41B88FE6-74AD-4535-976D-94FAADBA3B8C}" type="presParOf" srcId="{6198B638-74F3-4654-96AD-5213C0FB40D9}" destId="{271796CA-4551-4E44-BE2F-1129145134ED}" srcOrd="1" destOrd="0" presId="urn:microsoft.com/office/officeart/2005/8/layout/vList6"/>
    <dgm:cxn modelId="{52FFACB5-4543-4144-88DB-96B459F83FD4}" type="presParOf" srcId="{0BA0DE65-48DE-4559-9309-5BD0426284BB}" destId="{BF7DE300-9B40-4E72-A403-B1D8C3D2867B}" srcOrd="3" destOrd="0" presId="urn:microsoft.com/office/officeart/2005/8/layout/vList6"/>
    <dgm:cxn modelId="{361F9145-5D34-47F1-B284-3CBE1426235A}" type="presParOf" srcId="{0BA0DE65-48DE-4559-9309-5BD0426284BB}" destId="{FC13DF99-D666-434D-A373-5421B8408EE6}" srcOrd="4" destOrd="0" presId="urn:microsoft.com/office/officeart/2005/8/layout/vList6"/>
    <dgm:cxn modelId="{C6F01FF2-ED67-4C79-B67D-73BE1969E72A}" type="presParOf" srcId="{FC13DF99-D666-434D-A373-5421B8408EE6}" destId="{9F807721-4FF1-40C0-838F-55B22D2F454D}" srcOrd="0" destOrd="0" presId="urn:microsoft.com/office/officeart/2005/8/layout/vList6"/>
    <dgm:cxn modelId="{CD4E5E82-D819-4F4C-A313-8EE178EA1125}" type="presParOf" srcId="{FC13DF99-D666-434D-A373-5421B8408EE6}" destId="{BF4FDF47-BA12-40D3-8CD0-2C5CE0761472}" srcOrd="1" destOrd="0" presId="urn:microsoft.com/office/officeart/2005/8/layout/vList6"/>
    <dgm:cxn modelId="{C0238B8F-8258-4E71-8224-555201A23374}" type="presParOf" srcId="{0BA0DE65-48DE-4559-9309-5BD0426284BB}" destId="{BE54ADD9-176E-4A63-B6A0-9555995B5DEA}" srcOrd="5" destOrd="0" presId="urn:microsoft.com/office/officeart/2005/8/layout/vList6"/>
    <dgm:cxn modelId="{1E05ACAC-8A40-4566-92CB-980F404A01BF}" type="presParOf" srcId="{0BA0DE65-48DE-4559-9309-5BD0426284BB}" destId="{06A10B91-4C4B-4E24-9AEF-413C7E85B7D2}" srcOrd="6" destOrd="0" presId="urn:microsoft.com/office/officeart/2005/8/layout/vList6"/>
    <dgm:cxn modelId="{F3746F5D-1EC1-455C-831E-CC1C798D9CFB}" type="presParOf" srcId="{06A10B91-4C4B-4E24-9AEF-413C7E85B7D2}" destId="{7BAC711C-FEAA-413C-BA0E-6C2D95754296}" srcOrd="0" destOrd="0" presId="urn:microsoft.com/office/officeart/2005/8/layout/vList6"/>
    <dgm:cxn modelId="{11D27762-FBC0-41C1-AD8A-CD4F9757C046}" type="presParOf" srcId="{06A10B91-4C4B-4E24-9AEF-413C7E85B7D2}" destId="{91FB227E-035A-4E6E-87D6-1AC80AED73AC}" srcOrd="1" destOrd="0" presId="urn:microsoft.com/office/officeart/2005/8/layout/vList6"/>
    <dgm:cxn modelId="{73F49CD0-3C67-4DF7-A36E-B4524CE96FFD}" type="presParOf" srcId="{0BA0DE65-48DE-4559-9309-5BD0426284BB}" destId="{A3149EF2-F2B1-484C-9930-A920F1966F6E}" srcOrd="7" destOrd="0" presId="urn:microsoft.com/office/officeart/2005/8/layout/vList6"/>
    <dgm:cxn modelId="{A2AA8E43-8477-464A-88F1-8D98A6265FBC}" type="presParOf" srcId="{0BA0DE65-48DE-4559-9309-5BD0426284BB}" destId="{FA663FCA-4E9C-4426-894C-8A47BBC9780E}" srcOrd="8" destOrd="0" presId="urn:microsoft.com/office/officeart/2005/8/layout/vList6"/>
    <dgm:cxn modelId="{B1A01402-9246-4576-9520-EC327808C068}" type="presParOf" srcId="{FA663FCA-4E9C-4426-894C-8A47BBC9780E}" destId="{E956B2E7-6D96-41CE-BB4B-AAC0E52445D3}" srcOrd="0" destOrd="0" presId="urn:microsoft.com/office/officeart/2005/8/layout/vList6"/>
    <dgm:cxn modelId="{A8B9EA20-4AA7-4F7A-982D-B19B25318E00}" type="presParOf" srcId="{FA663FCA-4E9C-4426-894C-8A47BBC9780E}" destId="{224883DC-2916-47E2-8E52-F7E2093407A5}" srcOrd="1" destOrd="0" presId="urn:microsoft.com/office/officeart/2005/8/layout/vList6"/>
    <dgm:cxn modelId="{CB610574-C1B7-4991-A155-C4389C69D8D8}" type="presParOf" srcId="{0BA0DE65-48DE-4559-9309-5BD0426284BB}" destId="{886071E2-B958-494F-AFB5-833D7480C17E}" srcOrd="9" destOrd="0" presId="urn:microsoft.com/office/officeart/2005/8/layout/vList6"/>
    <dgm:cxn modelId="{B3132BED-E989-4BF8-AD67-FAA1958DC335}" type="presParOf" srcId="{0BA0DE65-48DE-4559-9309-5BD0426284BB}" destId="{0F0A069B-375B-428E-BDE4-CD20995CE7B8}" srcOrd="10" destOrd="0" presId="urn:microsoft.com/office/officeart/2005/8/layout/vList6"/>
    <dgm:cxn modelId="{957B722D-C244-4E2F-BD64-E8876F75F9E0}" type="presParOf" srcId="{0F0A069B-375B-428E-BDE4-CD20995CE7B8}" destId="{160E849D-3784-452E-8DFD-1CB111BC2401}" srcOrd="0" destOrd="0" presId="urn:microsoft.com/office/officeart/2005/8/layout/vList6"/>
    <dgm:cxn modelId="{B3D57B18-57DA-47BD-A669-7E8710394FD8}" type="presParOf" srcId="{0F0A069B-375B-428E-BDE4-CD20995CE7B8}" destId="{E23C1B55-E1E7-4938-8B8D-A0E2C8A6DE09}" srcOrd="1" destOrd="0" presId="urn:microsoft.com/office/officeart/2005/8/layout/vList6"/>
    <dgm:cxn modelId="{D00ACA00-885F-4B67-980B-4D7A7FE270A2}" type="presParOf" srcId="{0BA0DE65-48DE-4559-9309-5BD0426284BB}" destId="{C261B6E6-9F30-4A42-926B-2E50BF7E6711}" srcOrd="11" destOrd="0" presId="urn:microsoft.com/office/officeart/2005/8/layout/vList6"/>
    <dgm:cxn modelId="{8F35EDD1-8C70-4789-8E24-1FBE4D4A6E7B}" type="presParOf" srcId="{0BA0DE65-48DE-4559-9309-5BD0426284BB}" destId="{A4B1F5F1-060F-4772-A4A0-CA359E020B5E}" srcOrd="12" destOrd="0" presId="urn:microsoft.com/office/officeart/2005/8/layout/vList6"/>
    <dgm:cxn modelId="{82AA4EBB-4408-4FA7-A2A5-64B6BBD497D6}" type="presParOf" srcId="{A4B1F5F1-060F-4772-A4A0-CA359E020B5E}" destId="{CE943ADF-E381-45FB-8209-78714DD0A0BA}" srcOrd="0" destOrd="0" presId="urn:microsoft.com/office/officeart/2005/8/layout/vList6"/>
    <dgm:cxn modelId="{D14FA086-8868-4088-9897-1A8DC80B38FA}" type="presParOf" srcId="{A4B1F5F1-060F-4772-A4A0-CA359E020B5E}" destId="{F74BA66E-9D8A-4A96-BD14-5FA24A9A788C}" srcOrd="1" destOrd="0" presId="urn:microsoft.com/office/officeart/2005/8/layout/vList6"/>
    <dgm:cxn modelId="{1BD2D6C6-C0BF-43B1-9BD0-B99F0722A617}" type="presParOf" srcId="{0BA0DE65-48DE-4559-9309-5BD0426284BB}" destId="{F87403CA-B05F-4144-A07C-08D3770292B6}" srcOrd="13" destOrd="0" presId="urn:microsoft.com/office/officeart/2005/8/layout/vList6"/>
    <dgm:cxn modelId="{5669C082-933B-43DB-9D49-DF8500950A30}" type="presParOf" srcId="{0BA0DE65-48DE-4559-9309-5BD0426284BB}" destId="{09258C9D-88D0-499D-8597-C616B93073BA}" srcOrd="14" destOrd="0" presId="urn:microsoft.com/office/officeart/2005/8/layout/vList6"/>
    <dgm:cxn modelId="{80F9A0E6-D4DA-414E-A740-9E8D1ACFBB44}" type="presParOf" srcId="{09258C9D-88D0-499D-8597-C616B93073BA}" destId="{CB175AA6-B1D8-4030-9012-BB6A4887B31E}" srcOrd="0" destOrd="0" presId="urn:microsoft.com/office/officeart/2005/8/layout/vList6"/>
    <dgm:cxn modelId="{82AA26AF-B669-4E50-9CDF-FC6DC809D625}" type="presParOf" srcId="{09258C9D-88D0-499D-8597-C616B93073BA}" destId="{0FE1578C-6794-4764-B9ED-7B3B7EB9A648}" srcOrd="1" destOrd="0" presId="urn:microsoft.com/office/officeart/2005/8/layout/vList6"/>
    <dgm:cxn modelId="{B685DA75-CCCC-46F1-A64D-10C68492CBAE}" type="presParOf" srcId="{0BA0DE65-48DE-4559-9309-5BD0426284BB}" destId="{9169E6A9-A43E-4A92-9257-3DEEEFA6B59B}" srcOrd="15" destOrd="0" presId="urn:microsoft.com/office/officeart/2005/8/layout/vList6"/>
    <dgm:cxn modelId="{6A908E96-BA1D-4FA8-91CC-CD7231642876}" type="presParOf" srcId="{0BA0DE65-48DE-4559-9309-5BD0426284BB}" destId="{96D877B5-ED76-438C-A819-2764483A951B}" srcOrd="16" destOrd="0" presId="urn:microsoft.com/office/officeart/2005/8/layout/vList6"/>
    <dgm:cxn modelId="{55A650BB-8034-4009-9AEE-13DC81DCA46A}" type="presParOf" srcId="{96D877B5-ED76-438C-A819-2764483A951B}" destId="{2D493EB4-B15D-42CA-B123-47481233FDDA}" srcOrd="0" destOrd="0" presId="urn:microsoft.com/office/officeart/2005/8/layout/vList6"/>
    <dgm:cxn modelId="{76AE3240-7654-488D-BC98-8EF5ACE9E72D}" type="presParOf" srcId="{96D877B5-ED76-438C-A819-2764483A951B}" destId="{DE8C0199-BB1F-4A4D-A9BF-9B006FD8029A}" srcOrd="1" destOrd="0" presId="urn:microsoft.com/office/officeart/2005/8/layout/vList6"/>
    <dgm:cxn modelId="{ED8BF262-6A44-41E3-97A1-1DD9956FBD2A}" type="presParOf" srcId="{0BA0DE65-48DE-4559-9309-5BD0426284BB}" destId="{6501DC7F-F4A6-471A-922C-56C7D15CD349}" srcOrd="17" destOrd="0" presId="urn:microsoft.com/office/officeart/2005/8/layout/vList6"/>
    <dgm:cxn modelId="{7D72C950-4583-4C2F-B0D9-ADF20D6D99E1}" type="presParOf" srcId="{0BA0DE65-48DE-4559-9309-5BD0426284BB}" destId="{3DAC8F54-238F-4753-B911-2B686DCFED80}" srcOrd="18" destOrd="0" presId="urn:microsoft.com/office/officeart/2005/8/layout/vList6"/>
    <dgm:cxn modelId="{0B315F53-24DD-415F-94C2-08D84A467386}" type="presParOf" srcId="{3DAC8F54-238F-4753-B911-2B686DCFED80}" destId="{2EB69F5B-4586-404C-91E5-91686E56BBA2}" srcOrd="0" destOrd="0" presId="urn:microsoft.com/office/officeart/2005/8/layout/vList6"/>
    <dgm:cxn modelId="{377C89F8-34F6-4F82-95AB-86B423136467}" type="presParOf" srcId="{3DAC8F54-238F-4753-B911-2B686DCFED80}" destId="{D4B3C697-D982-4071-8C64-EA7D68471F98}" srcOrd="1" destOrd="0" presId="urn:microsoft.com/office/officeart/2005/8/layout/vList6"/>
    <dgm:cxn modelId="{7CC2E06C-D8EA-4877-AC45-E926B7B738BE}" type="presParOf" srcId="{0BA0DE65-48DE-4559-9309-5BD0426284BB}" destId="{82522468-25EB-42CD-9547-10A0B5415766}" srcOrd="19" destOrd="0" presId="urn:microsoft.com/office/officeart/2005/8/layout/vList6"/>
    <dgm:cxn modelId="{8F0E11E8-975C-4F60-9F3E-ACA685A35EF7}" type="presParOf" srcId="{0BA0DE65-48DE-4559-9309-5BD0426284BB}" destId="{763D910B-7377-4695-BC37-CC34E14886F2}" srcOrd="20" destOrd="0" presId="urn:microsoft.com/office/officeart/2005/8/layout/vList6"/>
    <dgm:cxn modelId="{D4E725A0-7830-426C-B8F6-36E61FCE29BF}" type="presParOf" srcId="{763D910B-7377-4695-BC37-CC34E14886F2}" destId="{84A1F124-968B-42EC-B539-563853DF2E2A}" srcOrd="0" destOrd="0" presId="urn:microsoft.com/office/officeart/2005/8/layout/vList6"/>
    <dgm:cxn modelId="{CB7C23C5-E581-43F0-9787-AAFC25983BE7}" type="presParOf" srcId="{763D910B-7377-4695-BC37-CC34E14886F2}" destId="{44AC871A-FFC7-41C2-B186-5F2457CA3B9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A5E7F05-BB21-44E8-857B-F09262741AC5}"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GB"/>
        </a:p>
      </dgm:t>
    </dgm:pt>
    <dgm:pt modelId="{EA865256-2BF0-4FB0-8067-5EF03697E6F0}">
      <dgm:prSet phldrT="[Text]"/>
      <dgm:spPr/>
      <dgm:t>
        <a:bodyPr/>
        <a:lstStyle/>
        <a:p>
          <a:r>
            <a:rPr lang="en-GB" b="1" dirty="0">
              <a:effectLst>
                <a:outerShdw blurRad="38100" dist="38100" dir="2700000" algn="tl">
                  <a:srgbClr val="000000">
                    <a:alpha val="43137"/>
                  </a:srgbClr>
                </a:outerShdw>
              </a:effectLst>
            </a:rPr>
            <a:t>DG TAXUD</a:t>
          </a:r>
        </a:p>
      </dgm:t>
    </dgm:pt>
    <dgm:pt modelId="{4125FE5E-C653-46B7-A63B-8A0277E23427}" type="parTrans" cxnId="{D7461E06-5276-457A-8FB8-3BFE9CA9E579}">
      <dgm:prSet/>
      <dgm:spPr/>
      <dgm:t>
        <a:bodyPr/>
        <a:lstStyle/>
        <a:p>
          <a:endParaRPr lang="en-GB"/>
        </a:p>
      </dgm:t>
    </dgm:pt>
    <dgm:pt modelId="{3C8FDD41-900D-4AF6-956B-35AD69AD350C}" type="sibTrans" cxnId="{D7461E06-5276-457A-8FB8-3BFE9CA9E579}">
      <dgm:prSet/>
      <dgm:spPr/>
      <dgm:t>
        <a:bodyPr/>
        <a:lstStyle/>
        <a:p>
          <a:endParaRPr lang="en-GB"/>
        </a:p>
      </dgm:t>
    </dgm:pt>
    <dgm:pt modelId="{9F597B59-3610-4C46-9255-5304D5FB45B2}">
      <dgm:prSet custT="1"/>
      <dgm:spPr/>
      <dgm:t>
        <a:bodyPr/>
        <a:lstStyle/>
        <a:p>
          <a:r>
            <a:rPr lang="en-US" sz="2800" b="1" dirty="0"/>
            <a:t>Central Service Desk (CSD)</a:t>
          </a:r>
        </a:p>
      </dgm:t>
    </dgm:pt>
    <dgm:pt modelId="{B21A743D-613F-40E6-8867-106BD668A550}" type="parTrans" cxnId="{DEFE94C6-11A1-448B-B7E9-A1FF24DA75CE}">
      <dgm:prSet/>
      <dgm:spPr/>
      <dgm:t>
        <a:bodyPr/>
        <a:lstStyle/>
        <a:p>
          <a:endParaRPr lang="en-GB"/>
        </a:p>
      </dgm:t>
    </dgm:pt>
    <dgm:pt modelId="{61C88589-E613-4F4F-A3D1-5D16CB5C4D69}" type="sibTrans" cxnId="{DEFE94C6-11A1-448B-B7E9-A1FF24DA75CE}">
      <dgm:prSet/>
      <dgm:spPr/>
      <dgm:t>
        <a:bodyPr/>
        <a:lstStyle/>
        <a:p>
          <a:endParaRPr lang="en-GB"/>
        </a:p>
      </dgm:t>
    </dgm:pt>
    <dgm:pt modelId="{B236D9C7-3D0C-4D7D-B94A-D28420E999D2}">
      <dgm:prSet custT="1"/>
      <dgm:spPr/>
      <dgm:t>
        <a:bodyPr/>
        <a:lstStyle/>
        <a:p>
          <a:r>
            <a:rPr lang="en-US" sz="2800" b="1" dirty="0"/>
            <a:t>ITSM Contractors</a:t>
          </a:r>
          <a:endParaRPr lang="en-US" sz="2800" dirty="0"/>
        </a:p>
      </dgm:t>
    </dgm:pt>
    <dgm:pt modelId="{5AC91FBA-DED4-4325-BDF3-3A623A16B274}" type="parTrans" cxnId="{88824536-BAC6-4353-AC57-FC26D980CEAE}">
      <dgm:prSet/>
      <dgm:spPr/>
      <dgm:t>
        <a:bodyPr/>
        <a:lstStyle/>
        <a:p>
          <a:endParaRPr lang="en-GB"/>
        </a:p>
      </dgm:t>
    </dgm:pt>
    <dgm:pt modelId="{7744EFF2-3A77-425A-A94B-455BEE9539EF}" type="sibTrans" cxnId="{88824536-BAC6-4353-AC57-FC26D980CEAE}">
      <dgm:prSet/>
      <dgm:spPr/>
      <dgm:t>
        <a:bodyPr/>
        <a:lstStyle/>
        <a:p>
          <a:endParaRPr lang="en-GB"/>
        </a:p>
      </dgm:t>
    </dgm:pt>
    <dgm:pt modelId="{B60945E3-90CD-4537-8A86-FF1D52FD366F}" type="pres">
      <dgm:prSet presAssocID="{8A5E7F05-BB21-44E8-857B-F09262741AC5}" presName="cycle" presStyleCnt="0">
        <dgm:presLayoutVars>
          <dgm:chMax val="1"/>
          <dgm:dir/>
          <dgm:animLvl val="ctr"/>
          <dgm:resizeHandles val="exact"/>
        </dgm:presLayoutVars>
      </dgm:prSet>
      <dgm:spPr/>
    </dgm:pt>
    <dgm:pt modelId="{CD6D339C-2EB1-40E7-82DA-C6BC8F4D7D1E}" type="pres">
      <dgm:prSet presAssocID="{EA865256-2BF0-4FB0-8067-5EF03697E6F0}" presName="centerShape" presStyleLbl="node0" presStyleIdx="0" presStyleCnt="1"/>
      <dgm:spPr/>
    </dgm:pt>
    <dgm:pt modelId="{034D20A6-DA83-43B3-B03A-E5A145D85ED4}" type="pres">
      <dgm:prSet presAssocID="{5AC91FBA-DED4-4325-BDF3-3A623A16B274}" presName="parTrans" presStyleLbl="bgSibTrans2D1" presStyleIdx="0" presStyleCnt="2" custLinFactNeighborX="20653" custLinFactNeighborY="34093"/>
      <dgm:spPr/>
    </dgm:pt>
    <dgm:pt modelId="{5E77F58D-EE63-4403-B7CE-E9C296EBC63E}" type="pres">
      <dgm:prSet presAssocID="{B236D9C7-3D0C-4D7D-B94A-D28420E999D2}" presName="node" presStyleLbl="node1" presStyleIdx="0" presStyleCnt="2" custScaleX="119692">
        <dgm:presLayoutVars>
          <dgm:bulletEnabled val="1"/>
        </dgm:presLayoutVars>
      </dgm:prSet>
      <dgm:spPr/>
    </dgm:pt>
    <dgm:pt modelId="{99FA6F9D-3A7D-4365-AED2-9DB0718B24EE}" type="pres">
      <dgm:prSet presAssocID="{B21A743D-613F-40E6-8867-106BD668A550}" presName="parTrans" presStyleLbl="bgSibTrans2D1" presStyleIdx="1" presStyleCnt="2" custLinFactNeighborX="-18535" custLinFactNeighborY="41547"/>
      <dgm:spPr/>
    </dgm:pt>
    <dgm:pt modelId="{5C5BDA2E-7A7C-47C5-A6E6-12B2FF0C50A8}" type="pres">
      <dgm:prSet presAssocID="{9F597B59-3610-4C46-9255-5304D5FB45B2}" presName="node" presStyleLbl="node1" presStyleIdx="1" presStyleCnt="2" custScaleX="119632">
        <dgm:presLayoutVars>
          <dgm:bulletEnabled val="1"/>
        </dgm:presLayoutVars>
      </dgm:prSet>
      <dgm:spPr/>
    </dgm:pt>
  </dgm:ptLst>
  <dgm:cxnLst>
    <dgm:cxn modelId="{D7461E06-5276-457A-8FB8-3BFE9CA9E579}" srcId="{8A5E7F05-BB21-44E8-857B-F09262741AC5}" destId="{EA865256-2BF0-4FB0-8067-5EF03697E6F0}" srcOrd="0" destOrd="0" parTransId="{4125FE5E-C653-46B7-A63B-8A0277E23427}" sibTransId="{3C8FDD41-900D-4AF6-956B-35AD69AD350C}"/>
    <dgm:cxn modelId="{F95C301C-C822-4FCB-927C-A55AF5570773}" type="presOf" srcId="{5AC91FBA-DED4-4325-BDF3-3A623A16B274}" destId="{034D20A6-DA83-43B3-B03A-E5A145D85ED4}" srcOrd="0" destOrd="0" presId="urn:microsoft.com/office/officeart/2005/8/layout/radial4"/>
    <dgm:cxn modelId="{70B09527-F792-4AD2-8648-0027323CB2D8}" type="presOf" srcId="{8A5E7F05-BB21-44E8-857B-F09262741AC5}" destId="{B60945E3-90CD-4537-8A86-FF1D52FD366F}" srcOrd="0" destOrd="0" presId="urn:microsoft.com/office/officeart/2005/8/layout/radial4"/>
    <dgm:cxn modelId="{88824536-BAC6-4353-AC57-FC26D980CEAE}" srcId="{EA865256-2BF0-4FB0-8067-5EF03697E6F0}" destId="{B236D9C7-3D0C-4D7D-B94A-D28420E999D2}" srcOrd="0" destOrd="0" parTransId="{5AC91FBA-DED4-4325-BDF3-3A623A16B274}" sibTransId="{7744EFF2-3A77-425A-A94B-455BEE9539EF}"/>
    <dgm:cxn modelId="{64D1EE82-C9E3-4C0E-9C00-8933C10F3AB4}" type="presOf" srcId="{B236D9C7-3D0C-4D7D-B94A-D28420E999D2}" destId="{5E77F58D-EE63-4403-B7CE-E9C296EBC63E}" srcOrd="0" destOrd="0" presId="urn:microsoft.com/office/officeart/2005/8/layout/radial4"/>
    <dgm:cxn modelId="{36086984-E3C3-413C-86AF-2AA26FBE7EA1}" type="presOf" srcId="{B21A743D-613F-40E6-8867-106BD668A550}" destId="{99FA6F9D-3A7D-4365-AED2-9DB0718B24EE}" srcOrd="0" destOrd="0" presId="urn:microsoft.com/office/officeart/2005/8/layout/radial4"/>
    <dgm:cxn modelId="{289467B9-5A3C-4F8A-8250-4A4DAEEEB584}" type="presOf" srcId="{9F597B59-3610-4C46-9255-5304D5FB45B2}" destId="{5C5BDA2E-7A7C-47C5-A6E6-12B2FF0C50A8}" srcOrd="0" destOrd="0" presId="urn:microsoft.com/office/officeart/2005/8/layout/radial4"/>
    <dgm:cxn modelId="{DEFE94C6-11A1-448B-B7E9-A1FF24DA75CE}" srcId="{EA865256-2BF0-4FB0-8067-5EF03697E6F0}" destId="{9F597B59-3610-4C46-9255-5304D5FB45B2}" srcOrd="1" destOrd="0" parTransId="{B21A743D-613F-40E6-8867-106BD668A550}" sibTransId="{61C88589-E613-4F4F-A3D1-5D16CB5C4D69}"/>
    <dgm:cxn modelId="{98CDEADC-436B-4CD2-9394-9C1EAD3E17D1}" type="presOf" srcId="{EA865256-2BF0-4FB0-8067-5EF03697E6F0}" destId="{CD6D339C-2EB1-40E7-82DA-C6BC8F4D7D1E}" srcOrd="0" destOrd="0" presId="urn:microsoft.com/office/officeart/2005/8/layout/radial4"/>
    <dgm:cxn modelId="{A5CDDEC6-CAFD-4CAA-AF55-17F0B60E02FD}" type="presParOf" srcId="{B60945E3-90CD-4537-8A86-FF1D52FD366F}" destId="{CD6D339C-2EB1-40E7-82DA-C6BC8F4D7D1E}" srcOrd="0" destOrd="0" presId="urn:microsoft.com/office/officeart/2005/8/layout/radial4"/>
    <dgm:cxn modelId="{F22D703F-245C-4D32-9383-D84F0F876769}" type="presParOf" srcId="{B60945E3-90CD-4537-8A86-FF1D52FD366F}" destId="{034D20A6-DA83-43B3-B03A-E5A145D85ED4}" srcOrd="1" destOrd="0" presId="urn:microsoft.com/office/officeart/2005/8/layout/radial4"/>
    <dgm:cxn modelId="{A3464C01-C2E0-4850-9FF7-14B220F534FF}" type="presParOf" srcId="{B60945E3-90CD-4537-8A86-FF1D52FD366F}" destId="{5E77F58D-EE63-4403-B7CE-E9C296EBC63E}" srcOrd="2" destOrd="0" presId="urn:microsoft.com/office/officeart/2005/8/layout/radial4"/>
    <dgm:cxn modelId="{CA18DC87-D0B9-4837-BD15-8D429113214D}" type="presParOf" srcId="{B60945E3-90CD-4537-8A86-FF1D52FD366F}" destId="{99FA6F9D-3A7D-4365-AED2-9DB0718B24EE}" srcOrd="3" destOrd="0" presId="urn:microsoft.com/office/officeart/2005/8/layout/radial4"/>
    <dgm:cxn modelId="{3F5D66BF-2251-44D7-BFF8-44667C1BE25D}" type="presParOf" srcId="{B60945E3-90CD-4537-8A86-FF1D52FD366F}" destId="{5C5BDA2E-7A7C-47C5-A6E6-12B2FF0C50A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5E7F05-BB21-44E8-857B-F09262741AC5}"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GB"/>
        </a:p>
      </dgm:t>
    </dgm:pt>
    <dgm:pt modelId="{EA865256-2BF0-4FB0-8067-5EF03697E6F0}">
      <dgm:prSet phldrT="[Text]" custT="1"/>
      <dgm:spPr/>
      <dgm:t>
        <a:bodyPr/>
        <a:lstStyle/>
        <a:p>
          <a:r>
            <a:rPr lang="en-US" sz="2800" b="1" dirty="0">
              <a:effectLst>
                <a:outerShdw blurRad="38100" dist="38100" dir="2700000" algn="tl">
                  <a:srgbClr val="000000">
                    <a:alpha val="43137"/>
                  </a:srgbClr>
                </a:outerShdw>
              </a:effectLst>
            </a:rPr>
            <a:t>ITSM Contractors of DG TAXUD</a:t>
          </a:r>
          <a:endParaRPr lang="en-GB" sz="2800" b="1" dirty="0">
            <a:effectLst>
              <a:outerShdw blurRad="38100" dist="38100" dir="2700000" algn="tl">
                <a:srgbClr val="000000">
                  <a:alpha val="43137"/>
                </a:srgbClr>
              </a:outerShdw>
            </a:effectLst>
          </a:endParaRPr>
        </a:p>
      </dgm:t>
    </dgm:pt>
    <dgm:pt modelId="{4125FE5E-C653-46B7-A63B-8A0277E23427}" type="parTrans" cxnId="{D7461E06-5276-457A-8FB8-3BFE9CA9E579}">
      <dgm:prSet/>
      <dgm:spPr/>
      <dgm:t>
        <a:bodyPr/>
        <a:lstStyle/>
        <a:p>
          <a:endParaRPr lang="en-GB"/>
        </a:p>
      </dgm:t>
    </dgm:pt>
    <dgm:pt modelId="{3C8FDD41-900D-4AF6-956B-35AD69AD350C}" type="sibTrans" cxnId="{D7461E06-5276-457A-8FB8-3BFE9CA9E579}">
      <dgm:prSet/>
      <dgm:spPr/>
      <dgm:t>
        <a:bodyPr/>
        <a:lstStyle/>
        <a:p>
          <a:endParaRPr lang="en-GB"/>
        </a:p>
      </dgm:t>
    </dgm:pt>
    <dgm:pt modelId="{9F597B59-3610-4C46-9255-5304D5FB45B2}">
      <dgm:prSet custT="1"/>
      <dgm:spPr/>
      <dgm:t>
        <a:bodyPr/>
        <a:lstStyle/>
        <a:p>
          <a:r>
            <a:rPr lang="en-GB" sz="2800" b="1" dirty="0"/>
            <a:t>ITSM3-Operations</a:t>
          </a:r>
          <a:endParaRPr lang="en-US" sz="2800" b="1" dirty="0"/>
        </a:p>
      </dgm:t>
    </dgm:pt>
    <dgm:pt modelId="{B21A743D-613F-40E6-8867-106BD668A550}" type="parTrans" cxnId="{DEFE94C6-11A1-448B-B7E9-A1FF24DA75CE}">
      <dgm:prSet/>
      <dgm:spPr/>
      <dgm:t>
        <a:bodyPr/>
        <a:lstStyle/>
        <a:p>
          <a:endParaRPr lang="en-GB"/>
        </a:p>
      </dgm:t>
    </dgm:pt>
    <dgm:pt modelId="{61C88589-E613-4F4F-A3D1-5D16CB5C4D69}" type="sibTrans" cxnId="{DEFE94C6-11A1-448B-B7E9-A1FF24DA75CE}">
      <dgm:prSet/>
      <dgm:spPr/>
      <dgm:t>
        <a:bodyPr/>
        <a:lstStyle/>
        <a:p>
          <a:endParaRPr lang="en-GB"/>
        </a:p>
      </dgm:t>
    </dgm:pt>
    <dgm:pt modelId="{B236D9C7-3D0C-4D7D-B94A-D28420E999D2}">
      <dgm:prSet custT="1"/>
      <dgm:spPr/>
      <dgm:t>
        <a:bodyPr/>
        <a:lstStyle/>
        <a:p>
          <a:r>
            <a:rPr lang="fr-FR" sz="2800" b="1" dirty="0"/>
            <a:t>ITSM3-TES</a:t>
          </a:r>
          <a:endParaRPr lang="en-US" sz="2800" dirty="0"/>
        </a:p>
      </dgm:t>
    </dgm:pt>
    <dgm:pt modelId="{5AC91FBA-DED4-4325-BDF3-3A623A16B274}" type="parTrans" cxnId="{88824536-BAC6-4353-AC57-FC26D980CEAE}">
      <dgm:prSet/>
      <dgm:spPr/>
      <dgm:t>
        <a:bodyPr/>
        <a:lstStyle/>
        <a:p>
          <a:endParaRPr lang="en-GB"/>
        </a:p>
      </dgm:t>
    </dgm:pt>
    <dgm:pt modelId="{7744EFF2-3A77-425A-A94B-455BEE9539EF}" type="sibTrans" cxnId="{88824536-BAC6-4353-AC57-FC26D980CEAE}">
      <dgm:prSet/>
      <dgm:spPr/>
      <dgm:t>
        <a:bodyPr/>
        <a:lstStyle/>
        <a:p>
          <a:endParaRPr lang="en-GB"/>
        </a:p>
      </dgm:t>
    </dgm:pt>
    <dgm:pt modelId="{B60945E3-90CD-4537-8A86-FF1D52FD366F}" type="pres">
      <dgm:prSet presAssocID="{8A5E7F05-BB21-44E8-857B-F09262741AC5}" presName="cycle" presStyleCnt="0">
        <dgm:presLayoutVars>
          <dgm:chMax val="1"/>
          <dgm:dir/>
          <dgm:animLvl val="ctr"/>
          <dgm:resizeHandles val="exact"/>
        </dgm:presLayoutVars>
      </dgm:prSet>
      <dgm:spPr/>
    </dgm:pt>
    <dgm:pt modelId="{CD6D339C-2EB1-40E7-82DA-C6BC8F4D7D1E}" type="pres">
      <dgm:prSet presAssocID="{EA865256-2BF0-4FB0-8067-5EF03697E6F0}" presName="centerShape" presStyleLbl="node0" presStyleIdx="0" presStyleCnt="1" custScaleX="155332" custLinFactNeighborX="-902" custLinFactNeighborY="-1642"/>
      <dgm:spPr/>
    </dgm:pt>
    <dgm:pt modelId="{034D20A6-DA83-43B3-B03A-E5A145D85ED4}" type="pres">
      <dgm:prSet presAssocID="{5AC91FBA-DED4-4325-BDF3-3A623A16B274}" presName="parTrans" presStyleLbl="bgSibTrans2D1" presStyleIdx="0" presStyleCnt="2"/>
      <dgm:spPr/>
    </dgm:pt>
    <dgm:pt modelId="{5E77F58D-EE63-4403-B7CE-E9C296EBC63E}" type="pres">
      <dgm:prSet presAssocID="{B236D9C7-3D0C-4D7D-B94A-D28420E999D2}" presName="node" presStyleLbl="node1" presStyleIdx="0" presStyleCnt="2" custScaleX="118791" custScaleY="73360" custRadScaleRad="107868" custRadScaleInc="8679">
        <dgm:presLayoutVars>
          <dgm:bulletEnabled val="1"/>
        </dgm:presLayoutVars>
      </dgm:prSet>
      <dgm:spPr/>
    </dgm:pt>
    <dgm:pt modelId="{99FA6F9D-3A7D-4365-AED2-9DB0718B24EE}" type="pres">
      <dgm:prSet presAssocID="{B21A743D-613F-40E6-8867-106BD668A550}" presName="parTrans" presStyleLbl="bgSibTrans2D1" presStyleIdx="1" presStyleCnt="2"/>
      <dgm:spPr/>
    </dgm:pt>
    <dgm:pt modelId="{5C5BDA2E-7A7C-47C5-A6E6-12B2FF0C50A8}" type="pres">
      <dgm:prSet presAssocID="{9F597B59-3610-4C46-9255-5304D5FB45B2}" presName="node" presStyleLbl="node1" presStyleIdx="1" presStyleCnt="2" custScaleX="132625" custScaleY="69120" custRadScaleRad="107939" custRadScaleInc="-8640">
        <dgm:presLayoutVars>
          <dgm:bulletEnabled val="1"/>
        </dgm:presLayoutVars>
      </dgm:prSet>
      <dgm:spPr/>
    </dgm:pt>
  </dgm:ptLst>
  <dgm:cxnLst>
    <dgm:cxn modelId="{D7461E06-5276-457A-8FB8-3BFE9CA9E579}" srcId="{8A5E7F05-BB21-44E8-857B-F09262741AC5}" destId="{EA865256-2BF0-4FB0-8067-5EF03697E6F0}" srcOrd="0" destOrd="0" parTransId="{4125FE5E-C653-46B7-A63B-8A0277E23427}" sibTransId="{3C8FDD41-900D-4AF6-956B-35AD69AD350C}"/>
    <dgm:cxn modelId="{F95C301C-C822-4FCB-927C-A55AF5570773}" type="presOf" srcId="{5AC91FBA-DED4-4325-BDF3-3A623A16B274}" destId="{034D20A6-DA83-43B3-B03A-E5A145D85ED4}" srcOrd="0" destOrd="0" presId="urn:microsoft.com/office/officeart/2005/8/layout/radial4"/>
    <dgm:cxn modelId="{70B09527-F792-4AD2-8648-0027323CB2D8}" type="presOf" srcId="{8A5E7F05-BB21-44E8-857B-F09262741AC5}" destId="{B60945E3-90CD-4537-8A86-FF1D52FD366F}" srcOrd="0" destOrd="0" presId="urn:microsoft.com/office/officeart/2005/8/layout/radial4"/>
    <dgm:cxn modelId="{88824536-BAC6-4353-AC57-FC26D980CEAE}" srcId="{EA865256-2BF0-4FB0-8067-5EF03697E6F0}" destId="{B236D9C7-3D0C-4D7D-B94A-D28420E999D2}" srcOrd="0" destOrd="0" parTransId="{5AC91FBA-DED4-4325-BDF3-3A623A16B274}" sibTransId="{7744EFF2-3A77-425A-A94B-455BEE9539EF}"/>
    <dgm:cxn modelId="{64D1EE82-C9E3-4C0E-9C00-8933C10F3AB4}" type="presOf" srcId="{B236D9C7-3D0C-4D7D-B94A-D28420E999D2}" destId="{5E77F58D-EE63-4403-B7CE-E9C296EBC63E}" srcOrd="0" destOrd="0" presId="urn:microsoft.com/office/officeart/2005/8/layout/radial4"/>
    <dgm:cxn modelId="{36086984-E3C3-413C-86AF-2AA26FBE7EA1}" type="presOf" srcId="{B21A743D-613F-40E6-8867-106BD668A550}" destId="{99FA6F9D-3A7D-4365-AED2-9DB0718B24EE}" srcOrd="0" destOrd="0" presId="urn:microsoft.com/office/officeart/2005/8/layout/radial4"/>
    <dgm:cxn modelId="{289467B9-5A3C-4F8A-8250-4A4DAEEEB584}" type="presOf" srcId="{9F597B59-3610-4C46-9255-5304D5FB45B2}" destId="{5C5BDA2E-7A7C-47C5-A6E6-12B2FF0C50A8}" srcOrd="0" destOrd="0" presId="urn:microsoft.com/office/officeart/2005/8/layout/radial4"/>
    <dgm:cxn modelId="{DEFE94C6-11A1-448B-B7E9-A1FF24DA75CE}" srcId="{EA865256-2BF0-4FB0-8067-5EF03697E6F0}" destId="{9F597B59-3610-4C46-9255-5304D5FB45B2}" srcOrd="1" destOrd="0" parTransId="{B21A743D-613F-40E6-8867-106BD668A550}" sibTransId="{61C88589-E613-4F4F-A3D1-5D16CB5C4D69}"/>
    <dgm:cxn modelId="{98CDEADC-436B-4CD2-9394-9C1EAD3E17D1}" type="presOf" srcId="{EA865256-2BF0-4FB0-8067-5EF03697E6F0}" destId="{CD6D339C-2EB1-40E7-82DA-C6BC8F4D7D1E}" srcOrd="0" destOrd="0" presId="urn:microsoft.com/office/officeart/2005/8/layout/radial4"/>
    <dgm:cxn modelId="{A5CDDEC6-CAFD-4CAA-AF55-17F0B60E02FD}" type="presParOf" srcId="{B60945E3-90CD-4537-8A86-FF1D52FD366F}" destId="{CD6D339C-2EB1-40E7-82DA-C6BC8F4D7D1E}" srcOrd="0" destOrd="0" presId="urn:microsoft.com/office/officeart/2005/8/layout/radial4"/>
    <dgm:cxn modelId="{F22D703F-245C-4D32-9383-D84F0F876769}" type="presParOf" srcId="{B60945E3-90CD-4537-8A86-FF1D52FD366F}" destId="{034D20A6-DA83-43B3-B03A-E5A145D85ED4}" srcOrd="1" destOrd="0" presId="urn:microsoft.com/office/officeart/2005/8/layout/radial4"/>
    <dgm:cxn modelId="{A3464C01-C2E0-4850-9FF7-14B220F534FF}" type="presParOf" srcId="{B60945E3-90CD-4537-8A86-FF1D52FD366F}" destId="{5E77F58D-EE63-4403-B7CE-E9C296EBC63E}" srcOrd="2" destOrd="0" presId="urn:microsoft.com/office/officeart/2005/8/layout/radial4"/>
    <dgm:cxn modelId="{CA18DC87-D0B9-4837-BD15-8D429113214D}" type="presParOf" srcId="{B60945E3-90CD-4537-8A86-FF1D52FD366F}" destId="{99FA6F9D-3A7D-4365-AED2-9DB0718B24EE}" srcOrd="3" destOrd="0" presId="urn:microsoft.com/office/officeart/2005/8/layout/radial4"/>
    <dgm:cxn modelId="{3F5D66BF-2251-44D7-BFF8-44667C1BE25D}" type="presParOf" srcId="{B60945E3-90CD-4537-8A86-FF1D52FD366F}" destId="{5C5BDA2E-7A7C-47C5-A6E6-12B2FF0C50A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5E7F05-BB21-44E8-857B-F09262741AC5}" type="doc">
      <dgm:prSet loTypeId="urn:microsoft.com/office/officeart/2005/8/layout/radial4" loCatId="relationship" qsTypeId="urn:microsoft.com/office/officeart/2005/8/quickstyle/simple5" qsCatId="simple" csTypeId="urn:microsoft.com/office/officeart/2005/8/colors/accent2_2" csCatId="accent2" phldr="1"/>
      <dgm:spPr/>
      <dgm:t>
        <a:bodyPr/>
        <a:lstStyle/>
        <a:p>
          <a:endParaRPr lang="en-GB"/>
        </a:p>
      </dgm:t>
    </dgm:pt>
    <dgm:pt modelId="{EA865256-2BF0-4FB0-8067-5EF03697E6F0}">
      <dgm:prSet phldrT="[Text]" custT="1"/>
      <dgm:spPr/>
      <dgm:t>
        <a:bodyPr/>
        <a:lstStyle/>
        <a:p>
          <a:r>
            <a:rPr lang="en-GB" sz="2800" b="1" dirty="0">
              <a:effectLst>
                <a:outerShdw blurRad="38100" dist="38100" dir="2700000" algn="tl">
                  <a:srgbClr val="000000">
                    <a:alpha val="43137"/>
                  </a:srgbClr>
                </a:outerShdw>
              </a:effectLst>
            </a:rPr>
            <a:t>Conformance Testing</a:t>
          </a:r>
        </a:p>
      </dgm:t>
    </dgm:pt>
    <dgm:pt modelId="{4125FE5E-C653-46B7-A63B-8A0277E23427}" type="parTrans" cxnId="{D7461E06-5276-457A-8FB8-3BFE9CA9E579}">
      <dgm:prSet/>
      <dgm:spPr/>
      <dgm:t>
        <a:bodyPr/>
        <a:lstStyle/>
        <a:p>
          <a:endParaRPr lang="en-GB"/>
        </a:p>
      </dgm:t>
    </dgm:pt>
    <dgm:pt modelId="{3C8FDD41-900D-4AF6-956B-35AD69AD350C}" type="sibTrans" cxnId="{D7461E06-5276-457A-8FB8-3BFE9CA9E579}">
      <dgm:prSet/>
      <dgm:spPr/>
      <dgm:t>
        <a:bodyPr/>
        <a:lstStyle/>
        <a:p>
          <a:endParaRPr lang="en-GB"/>
        </a:p>
      </dgm:t>
    </dgm:pt>
    <dgm:pt modelId="{D856F601-57F5-4913-9E31-7B3BB3EA48D2}">
      <dgm:prSet custT="1"/>
      <dgm:spPr/>
      <dgm:t>
        <a:bodyPr/>
        <a:lstStyle/>
        <a:p>
          <a:r>
            <a:rPr lang="en-US" sz="2600" b="1" dirty="0">
              <a:effectLst>
                <a:outerShdw blurRad="38100" dist="38100" dir="2700000" algn="tl">
                  <a:srgbClr val="000000">
                    <a:alpha val="43137"/>
                  </a:srgbClr>
                </a:outerShdw>
              </a:effectLst>
            </a:rPr>
            <a:t>Conformance Test Organisation Document for EO v1.20</a:t>
          </a:r>
          <a:endParaRPr lang="en-GB" sz="2600" b="1" dirty="0">
            <a:effectLst>
              <a:outerShdw blurRad="38100" dist="38100" dir="2700000" algn="tl">
                <a:srgbClr val="000000">
                  <a:alpha val="43137"/>
                </a:srgbClr>
              </a:outerShdw>
            </a:effectLst>
          </a:endParaRPr>
        </a:p>
      </dgm:t>
    </dgm:pt>
    <dgm:pt modelId="{A836E2DE-B820-4EBA-9D33-B6AB15842914}" type="parTrans" cxnId="{592D18D3-A9A2-4E7A-923D-A7920EF0C0E4}">
      <dgm:prSet/>
      <dgm:spPr/>
      <dgm:t>
        <a:bodyPr/>
        <a:lstStyle/>
        <a:p>
          <a:endParaRPr lang="en-GB"/>
        </a:p>
      </dgm:t>
    </dgm:pt>
    <dgm:pt modelId="{7B8DCEE8-EFF2-443A-93DC-EADBF4B9B857}" type="sibTrans" cxnId="{592D18D3-A9A2-4E7A-923D-A7920EF0C0E4}">
      <dgm:prSet/>
      <dgm:spPr/>
      <dgm:t>
        <a:bodyPr/>
        <a:lstStyle/>
        <a:p>
          <a:endParaRPr lang="en-GB"/>
        </a:p>
      </dgm:t>
    </dgm:pt>
    <dgm:pt modelId="{B236D9C7-3D0C-4D7D-B94A-D28420E999D2}">
      <dgm:prSet custT="1"/>
      <dgm:spPr/>
      <dgm:t>
        <a:bodyPr/>
        <a:lstStyle/>
        <a:p>
          <a:r>
            <a:rPr lang="en-GB" sz="2600" b="1" dirty="0">
              <a:effectLst>
                <a:outerShdw blurRad="38100" dist="38100" dir="2700000" algn="tl">
                  <a:srgbClr val="000000">
                    <a:alpha val="43137"/>
                  </a:srgbClr>
                </a:outerShdw>
              </a:effectLst>
            </a:rPr>
            <a:t>TDS</a:t>
          </a:r>
          <a:r>
            <a:rPr lang="en-US" sz="2600" b="1" dirty="0">
              <a:effectLst>
                <a:outerShdw blurRad="38100" dist="38100" dir="2700000" algn="tl">
                  <a:srgbClr val="000000">
                    <a:alpha val="43137"/>
                  </a:srgbClr>
                </a:outerShdw>
              </a:effectLst>
            </a:rPr>
            <a:t>–</a:t>
          </a:r>
          <a:r>
            <a:rPr lang="en-GB" sz="2600" b="1" dirty="0">
              <a:effectLst>
                <a:outerShdw blurRad="38100" dist="38100" dir="2700000" algn="tl">
                  <a:srgbClr val="000000">
                    <a:alpha val="43137"/>
                  </a:srgbClr>
                </a:outerShdw>
              </a:effectLst>
            </a:rPr>
            <a:t>Conformance Test Scenarios for EO v2.00</a:t>
          </a:r>
        </a:p>
      </dgm:t>
    </dgm:pt>
    <dgm:pt modelId="{5AC91FBA-DED4-4325-BDF3-3A623A16B274}" type="parTrans" cxnId="{88824536-BAC6-4353-AC57-FC26D980CEAE}">
      <dgm:prSet/>
      <dgm:spPr/>
      <dgm:t>
        <a:bodyPr/>
        <a:lstStyle/>
        <a:p>
          <a:endParaRPr lang="en-GB"/>
        </a:p>
      </dgm:t>
    </dgm:pt>
    <dgm:pt modelId="{7744EFF2-3A77-425A-A94B-455BEE9539EF}" type="sibTrans" cxnId="{88824536-BAC6-4353-AC57-FC26D980CEAE}">
      <dgm:prSet/>
      <dgm:spPr/>
      <dgm:t>
        <a:bodyPr/>
        <a:lstStyle/>
        <a:p>
          <a:endParaRPr lang="en-GB"/>
        </a:p>
      </dgm:t>
    </dgm:pt>
    <dgm:pt modelId="{9F597B59-3610-4C46-9255-5304D5FB45B2}">
      <dgm:prSet custT="1"/>
      <dgm:spPr/>
      <dgm:t>
        <a:bodyPr/>
        <a:lstStyle/>
        <a:p>
          <a:r>
            <a:rPr lang="en-GB" sz="2600" b="1" dirty="0">
              <a:effectLst>
                <a:outerShdw blurRad="38100" dist="38100" dir="2700000" algn="tl">
                  <a:srgbClr val="000000">
                    <a:alpha val="43137"/>
                  </a:srgbClr>
                </a:outerShdw>
              </a:effectLst>
            </a:rPr>
            <a:t>TDS</a:t>
          </a:r>
          <a:r>
            <a:rPr lang="en-US" sz="2600" b="1" dirty="0">
              <a:effectLst>
                <a:outerShdw blurRad="38100" dist="38100" dir="2700000" algn="tl">
                  <a:srgbClr val="000000">
                    <a:alpha val="43137"/>
                  </a:srgbClr>
                </a:outerShdw>
              </a:effectLst>
            </a:rPr>
            <a:t>–</a:t>
          </a:r>
          <a:r>
            <a:rPr lang="en-GB" sz="2600" b="1" dirty="0">
              <a:effectLst>
                <a:outerShdw blurRad="38100" dist="38100" dir="2700000" algn="tl">
                  <a:srgbClr val="000000">
                    <a:alpha val="43137"/>
                  </a:srgbClr>
                </a:outerShdw>
              </a:effectLst>
            </a:rPr>
            <a:t>Conformance Test Cases for EO v1.40</a:t>
          </a:r>
          <a:endParaRPr lang="en-US" sz="2600" b="1" dirty="0"/>
        </a:p>
      </dgm:t>
    </dgm:pt>
    <dgm:pt modelId="{61C88589-E613-4F4F-A3D1-5D16CB5C4D69}" type="sibTrans" cxnId="{DEFE94C6-11A1-448B-B7E9-A1FF24DA75CE}">
      <dgm:prSet/>
      <dgm:spPr/>
      <dgm:t>
        <a:bodyPr/>
        <a:lstStyle/>
        <a:p>
          <a:endParaRPr lang="en-GB"/>
        </a:p>
      </dgm:t>
    </dgm:pt>
    <dgm:pt modelId="{B21A743D-613F-40E6-8867-106BD668A550}" type="parTrans" cxnId="{DEFE94C6-11A1-448B-B7E9-A1FF24DA75CE}">
      <dgm:prSet/>
      <dgm:spPr/>
      <dgm:t>
        <a:bodyPr/>
        <a:lstStyle/>
        <a:p>
          <a:endParaRPr lang="en-GB"/>
        </a:p>
      </dgm:t>
    </dgm:pt>
    <dgm:pt modelId="{C3AF21E2-5D51-4C99-BB40-941B2434F0BE}">
      <dgm:prSet custScaleX="159252" custScaleY="85603" custRadScaleRad="145362" custRadScaleInc="-20324"/>
      <dgm:spPr/>
      <dgm:t>
        <a:bodyPr/>
        <a:lstStyle/>
        <a:p>
          <a:endParaRPr lang="en-GB"/>
        </a:p>
      </dgm:t>
    </dgm:pt>
    <dgm:pt modelId="{EA00109F-7E28-489B-8E44-FA822DED1CDA}" type="parTrans" cxnId="{B6F84592-CB6C-46C7-B9E2-CD8910121461}">
      <dgm:prSet/>
      <dgm:spPr/>
      <dgm:t>
        <a:bodyPr/>
        <a:lstStyle/>
        <a:p>
          <a:endParaRPr lang="en-GB"/>
        </a:p>
      </dgm:t>
    </dgm:pt>
    <dgm:pt modelId="{AF597461-FFB5-4E57-944B-63607A80227A}" type="sibTrans" cxnId="{B6F84592-CB6C-46C7-B9E2-CD8910121461}">
      <dgm:prSet/>
      <dgm:spPr/>
      <dgm:t>
        <a:bodyPr/>
        <a:lstStyle/>
        <a:p>
          <a:endParaRPr lang="en-GB"/>
        </a:p>
      </dgm:t>
    </dgm:pt>
    <dgm:pt modelId="{082FDF90-3EBE-4E30-B199-C523E1941E29}">
      <dgm:prSet custScaleX="159252" custScaleY="85603" custRadScaleRad="145362" custRadScaleInc="-20324"/>
      <dgm:spPr/>
      <dgm:t>
        <a:bodyPr/>
        <a:lstStyle/>
        <a:p>
          <a:endParaRPr lang="en-GB"/>
        </a:p>
      </dgm:t>
    </dgm:pt>
    <dgm:pt modelId="{1141841E-5CA4-45A1-A16A-45C56311C46D}" type="parTrans" cxnId="{7A0AE9AD-60C7-4CEF-BB60-79B95AC21B46}">
      <dgm:prSet/>
      <dgm:spPr/>
      <dgm:t>
        <a:bodyPr/>
        <a:lstStyle/>
        <a:p>
          <a:endParaRPr lang="en-GB"/>
        </a:p>
      </dgm:t>
    </dgm:pt>
    <dgm:pt modelId="{437289E4-D962-4260-9915-6FE70170934E}" type="sibTrans" cxnId="{7A0AE9AD-60C7-4CEF-BB60-79B95AC21B46}">
      <dgm:prSet/>
      <dgm:spPr/>
      <dgm:t>
        <a:bodyPr/>
        <a:lstStyle/>
        <a:p>
          <a:endParaRPr lang="en-GB"/>
        </a:p>
      </dgm:t>
    </dgm:pt>
    <dgm:pt modelId="{DA77CF5D-9F90-4CEB-90EE-F28082E9DC48}">
      <dgm:prSet custScaleX="159252" custScaleY="85603" custRadScaleRad="145362" custRadScaleInc="-20324"/>
      <dgm:spPr/>
      <dgm:t>
        <a:bodyPr/>
        <a:lstStyle/>
        <a:p>
          <a:endParaRPr lang="en-GB"/>
        </a:p>
      </dgm:t>
    </dgm:pt>
    <dgm:pt modelId="{3F011826-0093-4451-89F8-B7987FA3E61B}" type="parTrans" cxnId="{979FA37E-F222-4105-B867-B16C36006A87}">
      <dgm:prSet/>
      <dgm:spPr/>
      <dgm:t>
        <a:bodyPr/>
        <a:lstStyle/>
        <a:p>
          <a:endParaRPr lang="en-GB"/>
        </a:p>
      </dgm:t>
    </dgm:pt>
    <dgm:pt modelId="{B1F5CA3C-2681-48BD-87F6-1782C71F7DA2}" type="sibTrans" cxnId="{979FA37E-F222-4105-B867-B16C36006A87}">
      <dgm:prSet/>
      <dgm:spPr/>
      <dgm:t>
        <a:bodyPr/>
        <a:lstStyle/>
        <a:p>
          <a:endParaRPr lang="en-GB"/>
        </a:p>
      </dgm:t>
    </dgm:pt>
    <dgm:pt modelId="{B60945E3-90CD-4537-8A86-FF1D52FD366F}" type="pres">
      <dgm:prSet presAssocID="{8A5E7F05-BB21-44E8-857B-F09262741AC5}" presName="cycle" presStyleCnt="0">
        <dgm:presLayoutVars>
          <dgm:chMax val="1"/>
          <dgm:dir/>
          <dgm:animLvl val="ctr"/>
          <dgm:resizeHandles val="exact"/>
        </dgm:presLayoutVars>
      </dgm:prSet>
      <dgm:spPr/>
    </dgm:pt>
    <dgm:pt modelId="{CD6D339C-2EB1-40E7-82DA-C6BC8F4D7D1E}" type="pres">
      <dgm:prSet presAssocID="{EA865256-2BF0-4FB0-8067-5EF03697E6F0}" presName="centerShape" presStyleLbl="node0" presStyleIdx="0" presStyleCnt="1" custScaleX="154206" custScaleY="102088" custLinFactNeighborX="-799" custLinFactNeighborY="-752"/>
      <dgm:spPr/>
    </dgm:pt>
    <dgm:pt modelId="{034D20A6-DA83-43B3-B03A-E5A145D85ED4}" type="pres">
      <dgm:prSet presAssocID="{5AC91FBA-DED4-4325-BDF3-3A623A16B274}" presName="parTrans" presStyleLbl="bgSibTrans2D1" presStyleIdx="0" presStyleCnt="3" custAng="10823413" custScaleX="38375" custLinFactNeighborX="33865" custLinFactNeighborY="57343"/>
      <dgm:spPr/>
    </dgm:pt>
    <dgm:pt modelId="{5E77F58D-EE63-4403-B7CE-E9C296EBC63E}" type="pres">
      <dgm:prSet presAssocID="{B236D9C7-3D0C-4D7D-B94A-D28420E999D2}" presName="node" presStyleLbl="node1" presStyleIdx="0" presStyleCnt="3" custScaleX="168122" custScaleY="77938" custRadScaleRad="145362" custRadScaleInc="-20324">
        <dgm:presLayoutVars>
          <dgm:bulletEnabled val="1"/>
        </dgm:presLayoutVars>
      </dgm:prSet>
      <dgm:spPr/>
    </dgm:pt>
    <dgm:pt modelId="{A3B57F3F-82D0-4FB4-BA57-858DD4D83374}" type="pres">
      <dgm:prSet presAssocID="{A836E2DE-B820-4EBA-9D33-B6AB15842914}" presName="parTrans" presStyleLbl="bgSibTrans2D1" presStyleIdx="1" presStyleCnt="3" custAng="10800006" custScaleX="59892" custLinFactNeighborX="-165" custLinFactNeighborY="69007"/>
      <dgm:spPr/>
    </dgm:pt>
    <dgm:pt modelId="{29FAFCEE-2B81-4335-A4C3-EDFFABB7B74B}" type="pres">
      <dgm:prSet presAssocID="{D856F601-57F5-4913-9E31-7B3BB3EA48D2}" presName="node" presStyleLbl="node1" presStyleIdx="1" presStyleCnt="3" custScaleX="171759" custScaleY="85223" custRadScaleRad="100013" custRadScaleInc="-1526">
        <dgm:presLayoutVars>
          <dgm:bulletEnabled val="1"/>
        </dgm:presLayoutVars>
      </dgm:prSet>
      <dgm:spPr/>
    </dgm:pt>
    <dgm:pt modelId="{99FA6F9D-3A7D-4365-AED2-9DB0718B24EE}" type="pres">
      <dgm:prSet presAssocID="{B21A743D-613F-40E6-8867-106BD668A550}" presName="parTrans" presStyleLbl="bgSibTrans2D1" presStyleIdx="2" presStyleCnt="3" custAng="10665292" custScaleX="35503" custLinFactNeighborX="-35531" custLinFactNeighborY="57342"/>
      <dgm:spPr/>
    </dgm:pt>
    <dgm:pt modelId="{5C5BDA2E-7A7C-47C5-A6E6-12B2FF0C50A8}" type="pres">
      <dgm:prSet presAssocID="{9F597B59-3610-4C46-9255-5304D5FB45B2}" presName="node" presStyleLbl="node1" presStyleIdx="2" presStyleCnt="3" custScaleX="165789" custScaleY="82911" custRadScaleRad="137968" custRadScaleInc="20660">
        <dgm:presLayoutVars>
          <dgm:bulletEnabled val="1"/>
        </dgm:presLayoutVars>
      </dgm:prSet>
      <dgm:spPr/>
    </dgm:pt>
  </dgm:ptLst>
  <dgm:cxnLst>
    <dgm:cxn modelId="{BFE35F00-1DA4-48E3-A12D-4B7C845A115A}" type="presOf" srcId="{A836E2DE-B820-4EBA-9D33-B6AB15842914}" destId="{A3B57F3F-82D0-4FB4-BA57-858DD4D83374}" srcOrd="0" destOrd="0" presId="urn:microsoft.com/office/officeart/2005/8/layout/radial4"/>
    <dgm:cxn modelId="{D7461E06-5276-457A-8FB8-3BFE9CA9E579}" srcId="{8A5E7F05-BB21-44E8-857B-F09262741AC5}" destId="{EA865256-2BF0-4FB0-8067-5EF03697E6F0}" srcOrd="0" destOrd="0" parTransId="{4125FE5E-C653-46B7-A63B-8A0277E23427}" sibTransId="{3C8FDD41-900D-4AF6-956B-35AD69AD350C}"/>
    <dgm:cxn modelId="{F95C301C-C822-4FCB-927C-A55AF5570773}" type="presOf" srcId="{5AC91FBA-DED4-4325-BDF3-3A623A16B274}" destId="{034D20A6-DA83-43B3-B03A-E5A145D85ED4}" srcOrd="0" destOrd="0" presId="urn:microsoft.com/office/officeart/2005/8/layout/radial4"/>
    <dgm:cxn modelId="{70B09527-F792-4AD2-8648-0027323CB2D8}" type="presOf" srcId="{8A5E7F05-BB21-44E8-857B-F09262741AC5}" destId="{B60945E3-90CD-4537-8A86-FF1D52FD366F}" srcOrd="0" destOrd="0" presId="urn:microsoft.com/office/officeart/2005/8/layout/radial4"/>
    <dgm:cxn modelId="{88824536-BAC6-4353-AC57-FC26D980CEAE}" srcId="{EA865256-2BF0-4FB0-8067-5EF03697E6F0}" destId="{B236D9C7-3D0C-4D7D-B94A-D28420E999D2}" srcOrd="0" destOrd="0" parTransId="{5AC91FBA-DED4-4325-BDF3-3A623A16B274}" sibTransId="{7744EFF2-3A77-425A-A94B-455BEE9539EF}"/>
    <dgm:cxn modelId="{979FA37E-F222-4105-B867-B16C36006A87}" srcId="{8A5E7F05-BB21-44E8-857B-F09262741AC5}" destId="{DA77CF5D-9F90-4CEB-90EE-F28082E9DC48}" srcOrd="3" destOrd="0" parTransId="{3F011826-0093-4451-89F8-B7987FA3E61B}" sibTransId="{B1F5CA3C-2681-48BD-87F6-1782C71F7DA2}"/>
    <dgm:cxn modelId="{9955F381-4531-469D-9B56-B060145747F1}" type="presOf" srcId="{D856F601-57F5-4913-9E31-7B3BB3EA48D2}" destId="{29FAFCEE-2B81-4335-A4C3-EDFFABB7B74B}" srcOrd="0" destOrd="0" presId="urn:microsoft.com/office/officeart/2005/8/layout/radial4"/>
    <dgm:cxn modelId="{64D1EE82-C9E3-4C0E-9C00-8933C10F3AB4}" type="presOf" srcId="{B236D9C7-3D0C-4D7D-B94A-D28420E999D2}" destId="{5E77F58D-EE63-4403-B7CE-E9C296EBC63E}" srcOrd="0" destOrd="0" presId="urn:microsoft.com/office/officeart/2005/8/layout/radial4"/>
    <dgm:cxn modelId="{36086984-E3C3-413C-86AF-2AA26FBE7EA1}" type="presOf" srcId="{B21A743D-613F-40E6-8867-106BD668A550}" destId="{99FA6F9D-3A7D-4365-AED2-9DB0718B24EE}" srcOrd="0" destOrd="0" presId="urn:microsoft.com/office/officeart/2005/8/layout/radial4"/>
    <dgm:cxn modelId="{B6F84592-CB6C-46C7-B9E2-CD8910121461}" srcId="{8A5E7F05-BB21-44E8-857B-F09262741AC5}" destId="{C3AF21E2-5D51-4C99-BB40-941B2434F0BE}" srcOrd="1" destOrd="0" parTransId="{EA00109F-7E28-489B-8E44-FA822DED1CDA}" sibTransId="{AF597461-FFB5-4E57-944B-63607A80227A}"/>
    <dgm:cxn modelId="{7A0AE9AD-60C7-4CEF-BB60-79B95AC21B46}" srcId="{8A5E7F05-BB21-44E8-857B-F09262741AC5}" destId="{082FDF90-3EBE-4E30-B199-C523E1941E29}" srcOrd="2" destOrd="0" parTransId="{1141841E-5CA4-45A1-A16A-45C56311C46D}" sibTransId="{437289E4-D962-4260-9915-6FE70170934E}"/>
    <dgm:cxn modelId="{289467B9-5A3C-4F8A-8250-4A4DAEEEB584}" type="presOf" srcId="{9F597B59-3610-4C46-9255-5304D5FB45B2}" destId="{5C5BDA2E-7A7C-47C5-A6E6-12B2FF0C50A8}" srcOrd="0" destOrd="0" presId="urn:microsoft.com/office/officeart/2005/8/layout/radial4"/>
    <dgm:cxn modelId="{DEFE94C6-11A1-448B-B7E9-A1FF24DA75CE}" srcId="{EA865256-2BF0-4FB0-8067-5EF03697E6F0}" destId="{9F597B59-3610-4C46-9255-5304D5FB45B2}" srcOrd="2" destOrd="0" parTransId="{B21A743D-613F-40E6-8867-106BD668A550}" sibTransId="{61C88589-E613-4F4F-A3D1-5D16CB5C4D69}"/>
    <dgm:cxn modelId="{592D18D3-A9A2-4E7A-923D-A7920EF0C0E4}" srcId="{EA865256-2BF0-4FB0-8067-5EF03697E6F0}" destId="{D856F601-57F5-4913-9E31-7B3BB3EA48D2}" srcOrd="1" destOrd="0" parTransId="{A836E2DE-B820-4EBA-9D33-B6AB15842914}" sibTransId="{7B8DCEE8-EFF2-443A-93DC-EADBF4B9B857}"/>
    <dgm:cxn modelId="{98CDEADC-436B-4CD2-9394-9C1EAD3E17D1}" type="presOf" srcId="{EA865256-2BF0-4FB0-8067-5EF03697E6F0}" destId="{CD6D339C-2EB1-40E7-82DA-C6BC8F4D7D1E}" srcOrd="0" destOrd="0" presId="urn:microsoft.com/office/officeart/2005/8/layout/radial4"/>
    <dgm:cxn modelId="{A5CDDEC6-CAFD-4CAA-AF55-17F0B60E02FD}" type="presParOf" srcId="{B60945E3-90CD-4537-8A86-FF1D52FD366F}" destId="{CD6D339C-2EB1-40E7-82DA-C6BC8F4D7D1E}" srcOrd="0" destOrd="0" presId="urn:microsoft.com/office/officeart/2005/8/layout/radial4"/>
    <dgm:cxn modelId="{F22D703F-245C-4D32-9383-D84F0F876769}" type="presParOf" srcId="{B60945E3-90CD-4537-8A86-FF1D52FD366F}" destId="{034D20A6-DA83-43B3-B03A-E5A145D85ED4}" srcOrd="1" destOrd="0" presId="urn:microsoft.com/office/officeart/2005/8/layout/radial4"/>
    <dgm:cxn modelId="{A3464C01-C2E0-4850-9FF7-14B220F534FF}" type="presParOf" srcId="{B60945E3-90CD-4537-8A86-FF1D52FD366F}" destId="{5E77F58D-EE63-4403-B7CE-E9C296EBC63E}" srcOrd="2" destOrd="0" presId="urn:microsoft.com/office/officeart/2005/8/layout/radial4"/>
    <dgm:cxn modelId="{C2A9CA81-49CF-4BE4-BD1B-6F3A6308403A}" type="presParOf" srcId="{B60945E3-90CD-4537-8A86-FF1D52FD366F}" destId="{A3B57F3F-82D0-4FB4-BA57-858DD4D83374}" srcOrd="3" destOrd="0" presId="urn:microsoft.com/office/officeart/2005/8/layout/radial4"/>
    <dgm:cxn modelId="{67152732-1275-4A08-9EE2-3D449758DDD8}" type="presParOf" srcId="{B60945E3-90CD-4537-8A86-FF1D52FD366F}" destId="{29FAFCEE-2B81-4335-A4C3-EDFFABB7B74B}" srcOrd="4" destOrd="0" presId="urn:microsoft.com/office/officeart/2005/8/layout/radial4"/>
    <dgm:cxn modelId="{CA18DC87-D0B9-4837-BD15-8D429113214D}" type="presParOf" srcId="{B60945E3-90CD-4537-8A86-FF1D52FD366F}" destId="{99FA6F9D-3A7D-4365-AED2-9DB0718B24EE}" srcOrd="5" destOrd="0" presId="urn:microsoft.com/office/officeart/2005/8/layout/radial4"/>
    <dgm:cxn modelId="{3F5D66BF-2251-44D7-BFF8-44667C1BE25D}" type="presParOf" srcId="{B60945E3-90CD-4537-8A86-FF1D52FD366F}" destId="{5C5BDA2E-7A7C-47C5-A6E6-12B2FF0C50A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EC8EB-197C-42EF-940F-40166B6D756C}">
      <dsp:nvSpPr>
        <dsp:cNvPr id="0" name=""/>
        <dsp:cNvSpPr/>
      </dsp:nvSpPr>
      <dsp:spPr>
        <a:xfrm>
          <a:off x="-4761355" y="-729799"/>
          <a:ext cx="5671224" cy="5671224"/>
        </a:xfrm>
        <a:prstGeom prst="blockArc">
          <a:avLst>
            <a:gd name="adj1" fmla="val 18900000"/>
            <a:gd name="adj2" fmla="val 2700000"/>
            <a:gd name="adj3" fmla="val 381"/>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01D3A8-7A5E-45C3-AEA2-7CB217AF1277}">
      <dsp:nvSpPr>
        <dsp:cNvPr id="0" name=""/>
        <dsp:cNvSpPr/>
      </dsp:nvSpPr>
      <dsp:spPr>
        <a:xfrm>
          <a:off x="476515" y="323789"/>
          <a:ext cx="9981565" cy="647916"/>
        </a:xfrm>
        <a:prstGeom prst="rect">
          <a:avLst/>
        </a:prstGeom>
        <a:solidFill>
          <a:schemeClr val="tx2"/>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14284" tIns="86360" rIns="86360" bIns="86360" numCol="1" spcCol="1270" anchor="ctr" anchorCtr="0">
          <a:noAutofit/>
        </a:bodyPr>
        <a:lstStyle/>
        <a:p>
          <a:pPr marL="0" lvl="0" indent="0" algn="l" defTabSz="1511300">
            <a:lnSpc>
              <a:spcPct val="90000"/>
            </a:lnSpc>
            <a:spcBef>
              <a:spcPct val="0"/>
            </a:spcBef>
            <a:spcAft>
              <a:spcPct val="35000"/>
            </a:spcAft>
            <a:buNone/>
          </a:pPr>
          <a:r>
            <a:rPr lang="en-GB" sz="3400" b="1" kern="1200" dirty="0">
              <a:effectLst>
                <a:outerShdw blurRad="38100" dist="38100" dir="2700000" algn="tl">
                  <a:srgbClr val="000000">
                    <a:alpha val="43137"/>
                  </a:srgbClr>
                </a:outerShdw>
              </a:effectLst>
            </a:rPr>
            <a:t>Economic Operator</a:t>
          </a:r>
        </a:p>
      </dsp:txBody>
      <dsp:txXfrm>
        <a:off x="476515" y="323789"/>
        <a:ext cx="9981565" cy="647916"/>
      </dsp:txXfrm>
    </dsp:sp>
    <dsp:sp modelId="{77D63F70-C6AD-432D-8E0F-2939AB330B07}">
      <dsp:nvSpPr>
        <dsp:cNvPr id="0" name=""/>
        <dsp:cNvSpPr/>
      </dsp:nvSpPr>
      <dsp:spPr>
        <a:xfrm>
          <a:off x="71568" y="242800"/>
          <a:ext cx="809895" cy="809895"/>
        </a:xfrm>
        <a:prstGeom prst="ellipse">
          <a:avLst/>
        </a:prstGeom>
        <a:gradFill rotWithShape="0">
          <a:gsLst>
            <a:gs pos="0">
              <a:srgbClr val="D3E8F9">
                <a:lumMod val="50000"/>
              </a:srgbClr>
            </a:gs>
            <a:gs pos="50000">
              <a:srgbClr val="D3E8F9">
                <a:hueOff val="0"/>
                <a:satOff val="0"/>
                <a:lumOff val="0"/>
                <a:alphaOff val="0"/>
                <a:lumMod val="105000"/>
                <a:satMod val="103000"/>
                <a:tint val="73000"/>
              </a:srgbClr>
            </a:gs>
            <a:gs pos="100000">
              <a:srgbClr val="D3E8F9">
                <a:lumMod val="50000"/>
              </a:srgbClr>
            </a:gs>
          </a:gsLst>
          <a:lin ang="5400000" scaled="0"/>
        </a:gradFill>
        <a:ln w="6350" cap="flat" cmpd="sng" algn="ctr">
          <a:solidFill>
            <a:srgbClr val="034EA2">
              <a:hueOff val="0"/>
              <a:satOff val="0"/>
              <a:lumOff val="0"/>
              <a:alphaOff val="0"/>
            </a:srgbClr>
          </a:solidFill>
          <a:prstDash val="solid"/>
          <a:miter lim="800000"/>
        </a:ln>
        <a:effectLst/>
      </dsp:spPr>
      <dsp:style>
        <a:lnRef idx="1">
          <a:scrgbClr r="0" g="0" b="0"/>
        </a:lnRef>
        <a:fillRef idx="2">
          <a:scrgbClr r="0" g="0" b="0"/>
        </a:fillRef>
        <a:effectRef idx="0">
          <a:scrgbClr r="0" g="0" b="0"/>
        </a:effectRef>
        <a:fontRef idx="minor"/>
      </dsp:style>
    </dsp:sp>
    <dsp:sp modelId="{E0615E2C-AEE8-4B27-AF38-63E1364FE554}">
      <dsp:nvSpPr>
        <dsp:cNvPr id="0" name=""/>
        <dsp:cNvSpPr/>
      </dsp:nvSpPr>
      <dsp:spPr>
        <a:xfrm>
          <a:off x="847981" y="1295832"/>
          <a:ext cx="9610100" cy="647916"/>
        </a:xfrm>
        <a:prstGeom prst="rect">
          <a:avLst/>
        </a:prstGeom>
        <a:solidFill>
          <a:schemeClr val="tx2"/>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14284" tIns="86360" rIns="86360" bIns="86360" numCol="1" spcCol="1270" anchor="ctr" anchorCtr="0">
          <a:noAutofit/>
        </a:bodyPr>
        <a:lstStyle/>
        <a:p>
          <a:pPr marL="0" lvl="0" indent="0" algn="l" defTabSz="1511300">
            <a:lnSpc>
              <a:spcPct val="90000"/>
            </a:lnSpc>
            <a:spcBef>
              <a:spcPct val="0"/>
            </a:spcBef>
            <a:spcAft>
              <a:spcPct val="35000"/>
            </a:spcAft>
            <a:buNone/>
          </a:pPr>
          <a:r>
            <a:rPr lang="en-GB" sz="3400" b="1" kern="1200" dirty="0">
              <a:effectLst>
                <a:outerShdw blurRad="38100" dist="38100" dir="2700000" algn="tl">
                  <a:srgbClr val="000000">
                    <a:alpha val="43137"/>
                  </a:srgbClr>
                </a:outerShdw>
              </a:effectLst>
            </a:rPr>
            <a:t>Member State</a:t>
          </a:r>
        </a:p>
      </dsp:txBody>
      <dsp:txXfrm>
        <a:off x="847981" y="1295832"/>
        <a:ext cx="9610100" cy="647916"/>
      </dsp:txXfrm>
    </dsp:sp>
    <dsp:sp modelId="{A52E13AD-09D6-4FCE-A7A3-5E3EC7313040}">
      <dsp:nvSpPr>
        <dsp:cNvPr id="0" name=""/>
        <dsp:cNvSpPr/>
      </dsp:nvSpPr>
      <dsp:spPr>
        <a:xfrm>
          <a:off x="492971" y="1161211"/>
          <a:ext cx="809895" cy="809895"/>
        </a:xfrm>
        <a:prstGeom prst="ellipse">
          <a:avLst/>
        </a:prstGeom>
        <a:gradFill rotWithShape="0">
          <a:gsLst>
            <a:gs pos="0">
              <a:schemeClr val="bg2">
                <a:lumMod val="50000"/>
              </a:schemeClr>
            </a:gs>
            <a:gs pos="50000">
              <a:schemeClr val="lt2">
                <a:hueOff val="0"/>
                <a:satOff val="0"/>
                <a:lumOff val="0"/>
                <a:alphaOff val="0"/>
                <a:lumMod val="105000"/>
                <a:satMod val="103000"/>
                <a:tint val="73000"/>
              </a:schemeClr>
            </a:gs>
            <a:gs pos="100000">
              <a:schemeClr val="bg2">
                <a:lumMod val="50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24B690A-7D05-4573-A71D-0073027D9810}">
      <dsp:nvSpPr>
        <dsp:cNvPr id="0" name=""/>
        <dsp:cNvSpPr/>
      </dsp:nvSpPr>
      <dsp:spPr>
        <a:xfrm>
          <a:off x="847981" y="2267875"/>
          <a:ext cx="9610100" cy="647916"/>
        </a:xfrm>
        <a:prstGeom prst="rect">
          <a:avLst/>
        </a:prstGeom>
        <a:solidFill>
          <a:schemeClr val="tx2"/>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14284" tIns="86360" rIns="86360" bIns="86360" numCol="1" spcCol="1270" anchor="ctr" anchorCtr="0">
          <a:noAutofit/>
        </a:bodyPr>
        <a:lstStyle/>
        <a:p>
          <a:pPr marL="0" lvl="0" indent="0" algn="l" defTabSz="1511300">
            <a:lnSpc>
              <a:spcPct val="90000"/>
            </a:lnSpc>
            <a:spcBef>
              <a:spcPct val="0"/>
            </a:spcBef>
            <a:spcAft>
              <a:spcPct val="35000"/>
            </a:spcAft>
            <a:buNone/>
          </a:pPr>
          <a:r>
            <a:rPr lang="en-GB" sz="3400" b="1" kern="1200" dirty="0">
              <a:effectLst>
                <a:outerShdw blurRad="38100" dist="38100" dir="2700000" algn="tl">
                  <a:srgbClr val="000000">
                    <a:alpha val="43137"/>
                  </a:srgbClr>
                </a:outerShdw>
              </a:effectLst>
            </a:rPr>
            <a:t>DG TAXUD</a:t>
          </a:r>
        </a:p>
      </dsp:txBody>
      <dsp:txXfrm>
        <a:off x="847981" y="2267875"/>
        <a:ext cx="9610100" cy="647916"/>
      </dsp:txXfrm>
    </dsp:sp>
    <dsp:sp modelId="{CFB55A61-CE20-4896-821C-86F2126F36C1}">
      <dsp:nvSpPr>
        <dsp:cNvPr id="0" name=""/>
        <dsp:cNvSpPr/>
      </dsp:nvSpPr>
      <dsp:spPr>
        <a:xfrm>
          <a:off x="443033" y="2186886"/>
          <a:ext cx="809895" cy="809895"/>
        </a:xfrm>
        <a:prstGeom prst="ellipse">
          <a:avLst/>
        </a:prstGeom>
        <a:gradFill rotWithShape="0">
          <a:gsLst>
            <a:gs pos="0">
              <a:schemeClr val="bg2">
                <a:lumMod val="50000"/>
              </a:schemeClr>
            </a:gs>
            <a:gs pos="50000">
              <a:schemeClr val="lt2">
                <a:hueOff val="0"/>
                <a:satOff val="0"/>
                <a:lumOff val="0"/>
                <a:alphaOff val="0"/>
                <a:lumMod val="105000"/>
                <a:satMod val="103000"/>
                <a:tint val="73000"/>
              </a:schemeClr>
            </a:gs>
            <a:gs pos="100000">
              <a:schemeClr val="bg2">
                <a:lumMod val="50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A1BAE1E7-66D7-4B36-9F93-7329462BE978}">
      <dsp:nvSpPr>
        <dsp:cNvPr id="0" name=""/>
        <dsp:cNvSpPr/>
      </dsp:nvSpPr>
      <dsp:spPr>
        <a:xfrm>
          <a:off x="476515" y="3239918"/>
          <a:ext cx="9981565" cy="647916"/>
        </a:xfrm>
        <a:prstGeom prst="rect">
          <a:avLst/>
        </a:prstGeom>
        <a:solidFill>
          <a:schemeClr val="tx2"/>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514284" tIns="86360" rIns="86360" bIns="86360" numCol="1" spcCol="1270" anchor="ctr" anchorCtr="0">
          <a:noAutofit/>
        </a:bodyPr>
        <a:lstStyle/>
        <a:p>
          <a:pPr marL="0" lvl="0" indent="0" algn="l" defTabSz="151130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DG TAXUD Contractors</a:t>
          </a:r>
        </a:p>
      </dsp:txBody>
      <dsp:txXfrm>
        <a:off x="476515" y="3239918"/>
        <a:ext cx="9981565" cy="647916"/>
      </dsp:txXfrm>
    </dsp:sp>
    <dsp:sp modelId="{64860D8D-391F-4CCE-A294-DDF4D18FDC1B}">
      <dsp:nvSpPr>
        <dsp:cNvPr id="0" name=""/>
        <dsp:cNvSpPr/>
      </dsp:nvSpPr>
      <dsp:spPr>
        <a:xfrm>
          <a:off x="71568" y="3158929"/>
          <a:ext cx="809895" cy="809895"/>
        </a:xfrm>
        <a:prstGeom prst="ellipse">
          <a:avLst/>
        </a:prstGeom>
        <a:gradFill rotWithShape="0">
          <a:gsLst>
            <a:gs pos="0">
              <a:schemeClr val="bg2">
                <a:lumMod val="50000"/>
              </a:schemeClr>
            </a:gs>
            <a:gs pos="50000">
              <a:schemeClr val="lt2">
                <a:hueOff val="0"/>
                <a:satOff val="0"/>
                <a:lumOff val="0"/>
                <a:alphaOff val="0"/>
                <a:lumMod val="105000"/>
                <a:satMod val="103000"/>
                <a:tint val="73000"/>
              </a:schemeClr>
            </a:gs>
            <a:gs pos="100000">
              <a:schemeClr val="bg2">
                <a:lumMod val="50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21376-1234-4AC0-ABB7-4BE6E1223F2B}">
      <dsp:nvSpPr>
        <dsp:cNvPr id="0" name=""/>
        <dsp:cNvSpPr/>
      </dsp:nvSpPr>
      <dsp:spPr>
        <a:xfrm>
          <a:off x="4362279" y="2419"/>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3B04F1-97D5-4D79-9BC3-9DE2E5A9F7D4}">
      <dsp:nvSpPr>
        <dsp:cNvPr id="0" name=""/>
        <dsp:cNvSpPr/>
      </dsp:nvSpPr>
      <dsp:spPr>
        <a:xfrm>
          <a:off x="0" y="277"/>
          <a:ext cx="4362279" cy="365449"/>
        </a:xfrm>
        <a:prstGeom prst="roundRect">
          <a:avLst/>
        </a:prstGeom>
        <a:solidFill>
          <a:srgbClr val="FFC000"/>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Economic Operator (EO)</a:t>
          </a:r>
          <a:endParaRPr lang="en-US" sz="1800" kern="1200" dirty="0"/>
        </a:p>
      </dsp:txBody>
      <dsp:txXfrm>
        <a:off x="17840" y="18117"/>
        <a:ext cx="4326599" cy="329769"/>
      </dsp:txXfrm>
    </dsp:sp>
    <dsp:sp modelId="{271796CA-4551-4E44-BE2F-1129145134ED}">
      <dsp:nvSpPr>
        <dsp:cNvPr id="0" name=""/>
        <dsp:cNvSpPr/>
      </dsp:nvSpPr>
      <dsp:spPr>
        <a:xfrm>
          <a:off x="4362279" y="404413"/>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1541BB-15DC-49F9-AE6F-322CA341D713}">
      <dsp:nvSpPr>
        <dsp:cNvPr id="0" name=""/>
        <dsp:cNvSpPr/>
      </dsp:nvSpPr>
      <dsp:spPr>
        <a:xfrm>
          <a:off x="0" y="404413"/>
          <a:ext cx="4362279" cy="365449"/>
        </a:xfrm>
        <a:prstGeom prst="roundRect">
          <a:avLst/>
        </a:prstGeom>
        <a:solidFill>
          <a:srgbClr val="FFC000"/>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IT Service Provider (ITSP)</a:t>
          </a:r>
        </a:p>
      </dsp:txBody>
      <dsp:txXfrm>
        <a:off x="17840" y="422253"/>
        <a:ext cx="4326599" cy="329769"/>
      </dsp:txXfrm>
    </dsp:sp>
    <dsp:sp modelId="{BF4FDF47-BA12-40D3-8CD0-2C5CE0761472}">
      <dsp:nvSpPr>
        <dsp:cNvPr id="0" name=""/>
        <dsp:cNvSpPr/>
      </dsp:nvSpPr>
      <dsp:spPr>
        <a:xfrm>
          <a:off x="4362279" y="806407"/>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F807721-4FF1-40C0-838F-55B22D2F454D}">
      <dsp:nvSpPr>
        <dsp:cNvPr id="0" name=""/>
        <dsp:cNvSpPr/>
      </dsp:nvSpPr>
      <dsp:spPr>
        <a:xfrm>
          <a:off x="0" y="806407"/>
          <a:ext cx="4362279" cy="365449"/>
        </a:xfrm>
        <a:prstGeom prst="roundRect">
          <a:avLst/>
        </a:prstGeom>
        <a:solidFill>
          <a:schemeClr val="tx2">
            <a:lumMod val="40000"/>
            <a:lumOff val="6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latin typeface="Arial"/>
              <a:ea typeface="+mn-ea"/>
              <a:cs typeface="+mn-cs"/>
            </a:rPr>
            <a:t>National Customs Authority (NA)</a:t>
          </a:r>
        </a:p>
      </dsp:txBody>
      <dsp:txXfrm>
        <a:off x="17840" y="824247"/>
        <a:ext cx="4326599" cy="329769"/>
      </dsp:txXfrm>
    </dsp:sp>
    <dsp:sp modelId="{91FB227E-035A-4E6E-87D6-1AC80AED73AC}">
      <dsp:nvSpPr>
        <dsp:cNvPr id="0" name=""/>
        <dsp:cNvSpPr/>
      </dsp:nvSpPr>
      <dsp:spPr>
        <a:xfrm>
          <a:off x="4363344" y="1281287"/>
          <a:ext cx="653702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AC711C-FEAA-413C-BA0E-6C2D95754296}">
      <dsp:nvSpPr>
        <dsp:cNvPr id="0" name=""/>
        <dsp:cNvSpPr/>
      </dsp:nvSpPr>
      <dsp:spPr>
        <a:xfrm>
          <a:off x="5325" y="1208401"/>
          <a:ext cx="4358019" cy="511219"/>
        </a:xfrm>
        <a:prstGeom prst="roundRect">
          <a:avLst/>
        </a:prstGeom>
        <a:solidFill>
          <a:schemeClr val="tx2">
            <a:lumMod val="40000"/>
            <a:lumOff val="6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National Service Desk (NSD)</a:t>
          </a:r>
          <a:r>
            <a:rPr lang="el-GR" sz="1800" b="1" kern="1200" dirty="0"/>
            <a:t> / </a:t>
          </a:r>
          <a:r>
            <a:rPr lang="en-US" sz="1800" b="1" kern="1200" dirty="0"/>
            <a:t>National Project Team</a:t>
          </a:r>
          <a:endParaRPr lang="en-US" sz="1800" kern="1200" dirty="0"/>
        </a:p>
      </dsp:txBody>
      <dsp:txXfrm>
        <a:off x="30281" y="1233357"/>
        <a:ext cx="4308107" cy="461307"/>
      </dsp:txXfrm>
    </dsp:sp>
    <dsp:sp modelId="{224883DC-2916-47E2-8E52-F7E2093407A5}">
      <dsp:nvSpPr>
        <dsp:cNvPr id="0" name=""/>
        <dsp:cNvSpPr/>
      </dsp:nvSpPr>
      <dsp:spPr>
        <a:xfrm>
          <a:off x="4362279" y="1756166"/>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956B2E7-6D96-41CE-BB4B-AAC0E52445D3}">
      <dsp:nvSpPr>
        <dsp:cNvPr id="0" name=""/>
        <dsp:cNvSpPr/>
      </dsp:nvSpPr>
      <dsp:spPr>
        <a:xfrm>
          <a:off x="0" y="1756166"/>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DG TAXUD ICS2 Testing Manager</a:t>
          </a:r>
          <a:endParaRPr lang="en-US" sz="1800" kern="1200" dirty="0"/>
        </a:p>
      </dsp:txBody>
      <dsp:txXfrm>
        <a:off x="17840" y="1774006"/>
        <a:ext cx="4326599" cy="329769"/>
      </dsp:txXfrm>
    </dsp:sp>
    <dsp:sp modelId="{E23C1B55-E1E7-4938-8B8D-A0E2C8A6DE09}">
      <dsp:nvSpPr>
        <dsp:cNvPr id="0" name=""/>
        <dsp:cNvSpPr/>
      </dsp:nvSpPr>
      <dsp:spPr>
        <a:xfrm>
          <a:off x="4362279" y="2158160"/>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60E849D-3784-452E-8DFD-1CB111BC2401}">
      <dsp:nvSpPr>
        <dsp:cNvPr id="0" name=""/>
        <dsp:cNvSpPr/>
      </dsp:nvSpPr>
      <dsp:spPr>
        <a:xfrm>
          <a:off x="0" y="2158160"/>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DG TAXUD ICS2 System Owner</a:t>
          </a:r>
          <a:endParaRPr lang="en-US" sz="1800" kern="1200" dirty="0"/>
        </a:p>
      </dsp:txBody>
      <dsp:txXfrm>
        <a:off x="17840" y="2176000"/>
        <a:ext cx="4326599" cy="329769"/>
      </dsp:txXfrm>
    </dsp:sp>
    <dsp:sp modelId="{F74BA66E-9D8A-4A96-BD14-5FA24A9A788C}">
      <dsp:nvSpPr>
        <dsp:cNvPr id="0" name=""/>
        <dsp:cNvSpPr/>
      </dsp:nvSpPr>
      <dsp:spPr>
        <a:xfrm>
          <a:off x="4362279" y="2560154"/>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E943ADF-E381-45FB-8209-78714DD0A0BA}">
      <dsp:nvSpPr>
        <dsp:cNvPr id="0" name=""/>
        <dsp:cNvSpPr/>
      </dsp:nvSpPr>
      <dsp:spPr>
        <a:xfrm>
          <a:off x="0" y="2560154"/>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DG TAXUD ICS2 Business Team</a:t>
          </a:r>
          <a:endParaRPr lang="en-US" sz="1800" kern="1200" dirty="0"/>
        </a:p>
      </dsp:txBody>
      <dsp:txXfrm>
        <a:off x="17840" y="2577994"/>
        <a:ext cx="4326599" cy="329769"/>
      </dsp:txXfrm>
    </dsp:sp>
    <dsp:sp modelId="{0FE1578C-6794-4764-B9ED-7B3B7EB9A648}">
      <dsp:nvSpPr>
        <dsp:cNvPr id="0" name=""/>
        <dsp:cNvSpPr/>
      </dsp:nvSpPr>
      <dsp:spPr>
        <a:xfrm>
          <a:off x="4362279" y="2962148"/>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175AA6-B1D8-4030-9012-BB6A4887B31E}">
      <dsp:nvSpPr>
        <dsp:cNvPr id="0" name=""/>
        <dsp:cNvSpPr/>
      </dsp:nvSpPr>
      <dsp:spPr>
        <a:xfrm>
          <a:off x="0" y="2962148"/>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DG TAXUD ICS2 Project Team</a:t>
          </a:r>
          <a:endParaRPr lang="en-US" sz="1800" kern="1200" dirty="0"/>
        </a:p>
      </dsp:txBody>
      <dsp:txXfrm>
        <a:off x="17840" y="2979988"/>
        <a:ext cx="4326599" cy="329769"/>
      </dsp:txXfrm>
    </dsp:sp>
    <dsp:sp modelId="{DE8C0199-BB1F-4A4D-A9BF-9B006FD8029A}">
      <dsp:nvSpPr>
        <dsp:cNvPr id="0" name=""/>
        <dsp:cNvSpPr/>
      </dsp:nvSpPr>
      <dsp:spPr>
        <a:xfrm>
          <a:off x="4362279" y="3364143"/>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D493EB4-B15D-42CA-B123-47481233FDDA}">
      <dsp:nvSpPr>
        <dsp:cNvPr id="0" name=""/>
        <dsp:cNvSpPr/>
      </dsp:nvSpPr>
      <dsp:spPr>
        <a:xfrm>
          <a:off x="0" y="3364143"/>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b="1" u="none" kern="1200" dirty="0"/>
            <a:t>ITSM3-TES CT Team</a:t>
          </a:r>
          <a:endParaRPr lang="en-US" sz="2000" kern="1200" dirty="0"/>
        </a:p>
      </dsp:txBody>
      <dsp:txXfrm>
        <a:off x="17840" y="3381983"/>
        <a:ext cx="4326599" cy="329769"/>
      </dsp:txXfrm>
    </dsp:sp>
    <dsp:sp modelId="{D4B3C697-D982-4071-8C64-EA7D68471F98}">
      <dsp:nvSpPr>
        <dsp:cNvPr id="0" name=""/>
        <dsp:cNvSpPr/>
      </dsp:nvSpPr>
      <dsp:spPr>
        <a:xfrm>
          <a:off x="4362279" y="3766137"/>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EB69F5B-4586-404C-91E5-91686E56BBA2}">
      <dsp:nvSpPr>
        <dsp:cNvPr id="0" name=""/>
        <dsp:cNvSpPr/>
      </dsp:nvSpPr>
      <dsp:spPr>
        <a:xfrm>
          <a:off x="0" y="3766137"/>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fr-FR" sz="1800" b="1" kern="1200" dirty="0"/>
            <a:t>Central Service Desk (CSD)</a:t>
          </a:r>
          <a:endParaRPr lang="en-US" sz="1800" kern="1200" dirty="0"/>
        </a:p>
      </dsp:txBody>
      <dsp:txXfrm>
        <a:off x="17840" y="3783977"/>
        <a:ext cx="4326599" cy="329769"/>
      </dsp:txXfrm>
    </dsp:sp>
    <dsp:sp modelId="{44AC871A-FFC7-41C2-B186-5F2457CA3B97}">
      <dsp:nvSpPr>
        <dsp:cNvPr id="0" name=""/>
        <dsp:cNvSpPr/>
      </dsp:nvSpPr>
      <dsp:spPr>
        <a:xfrm>
          <a:off x="4362279" y="4168131"/>
          <a:ext cx="6543419" cy="365449"/>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4A1F124-968B-42EC-B539-563853DF2E2A}">
      <dsp:nvSpPr>
        <dsp:cNvPr id="0" name=""/>
        <dsp:cNvSpPr/>
      </dsp:nvSpPr>
      <dsp:spPr>
        <a:xfrm>
          <a:off x="0" y="4168131"/>
          <a:ext cx="4362279" cy="365449"/>
        </a:xfrm>
        <a:prstGeom prst="roundRect">
          <a:avLst/>
        </a:prstGeom>
        <a:solidFill>
          <a:schemeClr val="bg2">
            <a:lumMod val="50000"/>
          </a:schemeClr>
        </a:solidFill>
        <a:ln w="12700" cap="flat" cmpd="sng" algn="ctr">
          <a:solidFill>
            <a:schemeClr val="bg1">
              <a:lumMod val="85000"/>
            </a:schemeClr>
          </a:solidFill>
          <a:prstDash val="solid"/>
          <a:miter lim="800000"/>
        </a:ln>
        <a:effectLst/>
        <a:scene3d>
          <a:camera prst="orthographicFront"/>
          <a:lightRig rig="flat" dir="t"/>
        </a:scene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ITSM3 Contractors (3</a:t>
          </a:r>
          <a:r>
            <a:rPr lang="en-US" sz="1800" b="1" kern="1200" baseline="30000" dirty="0"/>
            <a:t>rd</a:t>
          </a:r>
          <a:r>
            <a:rPr lang="en-US" sz="1800" b="1" kern="1200" dirty="0"/>
            <a:t> Level </a:t>
          </a:r>
          <a:r>
            <a:rPr lang="en-US" sz="1800" b="1" kern="1200" dirty="0">
              <a:solidFill>
                <a:srgbClr val="FFFFFF"/>
              </a:solidFill>
              <a:latin typeface="Arial"/>
              <a:ea typeface="+mn-ea"/>
              <a:cs typeface="+mn-cs"/>
            </a:rPr>
            <a:t>Support</a:t>
          </a:r>
          <a:r>
            <a:rPr lang="en-US" sz="1800" b="1" kern="1200" dirty="0"/>
            <a:t>)</a:t>
          </a:r>
          <a:endParaRPr lang="en-US" sz="1800" kern="1200" dirty="0"/>
        </a:p>
      </dsp:txBody>
      <dsp:txXfrm>
        <a:off x="17840" y="4185971"/>
        <a:ext cx="4326599" cy="329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339C-2EB1-40E7-82DA-C6BC8F4D7D1E}">
      <dsp:nvSpPr>
        <dsp:cNvPr id="0" name=""/>
        <dsp:cNvSpPr/>
      </dsp:nvSpPr>
      <dsp:spPr>
        <a:xfrm>
          <a:off x="2564347" y="2054889"/>
          <a:ext cx="2364978" cy="236497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GB" sz="3700" b="1" kern="1200" dirty="0">
              <a:effectLst>
                <a:outerShdw blurRad="38100" dist="38100" dir="2700000" algn="tl">
                  <a:srgbClr val="000000">
                    <a:alpha val="43137"/>
                  </a:srgbClr>
                </a:outerShdw>
              </a:effectLst>
            </a:rPr>
            <a:t>DG TAXUD</a:t>
          </a:r>
        </a:p>
      </dsp:txBody>
      <dsp:txXfrm>
        <a:off x="2910690" y="2401232"/>
        <a:ext cx="1672292" cy="1672292"/>
      </dsp:txXfrm>
    </dsp:sp>
    <dsp:sp modelId="{034D20A6-DA83-43B3-B03A-E5A145D85ED4}">
      <dsp:nvSpPr>
        <dsp:cNvPr id="0" name=""/>
        <dsp:cNvSpPr/>
      </dsp:nvSpPr>
      <dsp:spPr>
        <a:xfrm rot="12900000">
          <a:off x="1353773" y="1844419"/>
          <a:ext cx="1897407" cy="67401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77F58D-EE63-4403-B7CE-E9C296EBC63E}">
      <dsp:nvSpPr>
        <dsp:cNvPr id="0" name=""/>
        <dsp:cNvSpPr/>
      </dsp:nvSpPr>
      <dsp:spPr>
        <a:xfrm>
          <a:off x="-211104" y="508790"/>
          <a:ext cx="2689155" cy="17973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ITSM Contractors</a:t>
          </a:r>
          <a:endParaRPr lang="en-US" sz="2800" kern="1200" dirty="0"/>
        </a:p>
      </dsp:txBody>
      <dsp:txXfrm>
        <a:off x="-158460" y="561434"/>
        <a:ext cx="2583867" cy="1692095"/>
      </dsp:txXfrm>
    </dsp:sp>
    <dsp:sp modelId="{99FA6F9D-3A7D-4365-AED2-9DB0718B24EE}">
      <dsp:nvSpPr>
        <dsp:cNvPr id="0" name=""/>
        <dsp:cNvSpPr/>
      </dsp:nvSpPr>
      <dsp:spPr>
        <a:xfrm rot="19500000">
          <a:off x="4282679" y="1894661"/>
          <a:ext cx="1897407" cy="67401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5BDA2E-7A7C-47C5-A6E6-12B2FF0C50A8}">
      <dsp:nvSpPr>
        <dsp:cNvPr id="0" name=""/>
        <dsp:cNvSpPr/>
      </dsp:nvSpPr>
      <dsp:spPr>
        <a:xfrm>
          <a:off x="5016297" y="508790"/>
          <a:ext cx="2687807" cy="17973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Central Service Desk (CSD)</a:t>
          </a:r>
        </a:p>
      </dsp:txBody>
      <dsp:txXfrm>
        <a:off x="5068941" y="561434"/>
        <a:ext cx="2582519" cy="1692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339C-2EB1-40E7-82DA-C6BC8F4D7D1E}">
      <dsp:nvSpPr>
        <dsp:cNvPr id="0" name=""/>
        <dsp:cNvSpPr/>
      </dsp:nvSpPr>
      <dsp:spPr>
        <a:xfrm>
          <a:off x="1774459" y="1830413"/>
          <a:ext cx="3673567" cy="236497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ITSM Contractors of DG TAXUD</a:t>
          </a:r>
          <a:endParaRPr lang="en-GB" sz="2800" b="1" kern="1200" dirty="0">
            <a:effectLst>
              <a:outerShdw blurRad="38100" dist="38100" dir="2700000" algn="tl">
                <a:srgbClr val="000000">
                  <a:alpha val="43137"/>
                </a:srgbClr>
              </a:outerShdw>
            </a:effectLst>
          </a:endParaRPr>
        </a:p>
      </dsp:txBody>
      <dsp:txXfrm>
        <a:off x="2312440" y="2176756"/>
        <a:ext cx="2597605" cy="1672292"/>
      </dsp:txXfrm>
    </dsp:sp>
    <dsp:sp modelId="{034D20A6-DA83-43B3-B03A-E5A145D85ED4}">
      <dsp:nvSpPr>
        <dsp:cNvPr id="0" name=""/>
        <dsp:cNvSpPr/>
      </dsp:nvSpPr>
      <dsp:spPr>
        <a:xfrm rot="13329675">
          <a:off x="912887" y="1042136"/>
          <a:ext cx="1788245" cy="67401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77F58D-EE63-4403-B7CE-E9C296EBC63E}">
      <dsp:nvSpPr>
        <dsp:cNvPr id="0" name=""/>
        <dsp:cNvSpPr/>
      </dsp:nvSpPr>
      <dsp:spPr>
        <a:xfrm>
          <a:off x="-190222" y="119713"/>
          <a:ext cx="2668912" cy="131856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fr-FR" sz="2800" b="1" kern="1200" dirty="0"/>
            <a:t>ITSM3-TES</a:t>
          </a:r>
          <a:endParaRPr lang="en-US" sz="2800" kern="1200" dirty="0"/>
        </a:p>
      </dsp:txBody>
      <dsp:txXfrm>
        <a:off x="-151603" y="158332"/>
        <a:ext cx="2591674" cy="1241322"/>
      </dsp:txXfrm>
    </dsp:sp>
    <dsp:sp modelId="{99FA6F9D-3A7D-4365-AED2-9DB0718B24EE}">
      <dsp:nvSpPr>
        <dsp:cNvPr id="0" name=""/>
        <dsp:cNvSpPr/>
      </dsp:nvSpPr>
      <dsp:spPr>
        <a:xfrm rot="19150167">
          <a:off x="4564349" y="1049462"/>
          <a:ext cx="1858205" cy="674018"/>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5BDA2E-7A7C-47C5-A6E6-12B2FF0C50A8}">
      <dsp:nvSpPr>
        <dsp:cNvPr id="0" name=""/>
        <dsp:cNvSpPr/>
      </dsp:nvSpPr>
      <dsp:spPr>
        <a:xfrm>
          <a:off x="4706592" y="157826"/>
          <a:ext cx="2979724" cy="124235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GB" sz="2800" b="1" kern="1200" dirty="0"/>
            <a:t>ITSM3-Operations</a:t>
          </a:r>
          <a:endParaRPr lang="en-US" sz="2800" b="1" kern="1200" dirty="0"/>
        </a:p>
      </dsp:txBody>
      <dsp:txXfrm>
        <a:off x="4742979" y="194213"/>
        <a:ext cx="2906950" cy="1169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D339C-2EB1-40E7-82DA-C6BC8F4D7D1E}">
      <dsp:nvSpPr>
        <dsp:cNvPr id="0" name=""/>
        <dsp:cNvSpPr/>
      </dsp:nvSpPr>
      <dsp:spPr>
        <a:xfrm>
          <a:off x="3847790" y="2443392"/>
          <a:ext cx="3340709" cy="2211628"/>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1" kern="1200" dirty="0">
              <a:effectLst>
                <a:outerShdw blurRad="38100" dist="38100" dir="2700000" algn="tl">
                  <a:srgbClr val="000000">
                    <a:alpha val="43137"/>
                  </a:srgbClr>
                </a:outerShdw>
              </a:effectLst>
            </a:rPr>
            <a:t>Conformance Testing</a:t>
          </a:r>
        </a:p>
      </dsp:txBody>
      <dsp:txXfrm>
        <a:off x="4337026" y="2767277"/>
        <a:ext cx="2362237" cy="1563858"/>
      </dsp:txXfrm>
    </dsp:sp>
    <dsp:sp modelId="{034D20A6-DA83-43B3-B03A-E5A145D85ED4}">
      <dsp:nvSpPr>
        <dsp:cNvPr id="0" name=""/>
        <dsp:cNvSpPr/>
      </dsp:nvSpPr>
      <dsp:spPr>
        <a:xfrm rot="1373349">
          <a:off x="3217627" y="2495947"/>
          <a:ext cx="919975" cy="617422"/>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77F58D-EE63-4403-B7CE-E9C296EBC63E}">
      <dsp:nvSpPr>
        <dsp:cNvPr id="0" name=""/>
        <dsp:cNvSpPr/>
      </dsp:nvSpPr>
      <dsp:spPr>
        <a:xfrm>
          <a:off x="28289" y="1350312"/>
          <a:ext cx="3460075" cy="128321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TDS</a:t>
          </a:r>
          <a:r>
            <a:rPr lang="en-US" sz="2600" b="1" kern="1200" dirty="0">
              <a:effectLst>
                <a:outerShdw blurRad="38100" dist="38100" dir="2700000" algn="tl">
                  <a:srgbClr val="000000">
                    <a:alpha val="43137"/>
                  </a:srgbClr>
                </a:outerShdw>
              </a:effectLst>
            </a:rPr>
            <a:t>–</a:t>
          </a:r>
          <a:r>
            <a:rPr lang="en-GB" sz="2600" b="1" kern="1200" dirty="0">
              <a:effectLst>
                <a:outerShdw blurRad="38100" dist="38100" dir="2700000" algn="tl">
                  <a:srgbClr val="000000">
                    <a:alpha val="43137"/>
                  </a:srgbClr>
                </a:outerShdw>
              </a:effectLst>
            </a:rPr>
            <a:t>Conformance Test Scenarios for EO v2.00</a:t>
          </a:r>
        </a:p>
      </dsp:txBody>
      <dsp:txXfrm>
        <a:off x="65873" y="1387896"/>
        <a:ext cx="3384907" cy="1208049"/>
      </dsp:txXfrm>
    </dsp:sp>
    <dsp:sp modelId="{A3B57F3F-82D0-4FB4-BA57-858DD4D83374}">
      <dsp:nvSpPr>
        <dsp:cNvPr id="0" name=""/>
        <dsp:cNvSpPr/>
      </dsp:nvSpPr>
      <dsp:spPr>
        <a:xfrm rot="5400000">
          <a:off x="5036907" y="1668629"/>
          <a:ext cx="957193" cy="617422"/>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FAFCEE-2B81-4335-A4C3-EDFFABB7B74B}">
      <dsp:nvSpPr>
        <dsp:cNvPr id="0" name=""/>
        <dsp:cNvSpPr/>
      </dsp:nvSpPr>
      <dsp:spPr>
        <a:xfrm>
          <a:off x="3750676" y="50595"/>
          <a:ext cx="3534927" cy="140316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Conformance Test Organisation Document for EO v1.20</a:t>
          </a:r>
          <a:endParaRPr lang="en-GB" sz="2600" b="1" kern="1200" dirty="0">
            <a:effectLst>
              <a:outerShdw blurRad="38100" dist="38100" dir="2700000" algn="tl">
                <a:srgbClr val="000000">
                  <a:alpha val="43137"/>
                </a:srgbClr>
              </a:outerShdw>
            </a:effectLst>
          </a:endParaRPr>
        </a:p>
      </dsp:txBody>
      <dsp:txXfrm>
        <a:off x="3791773" y="91692"/>
        <a:ext cx="3452733" cy="1320968"/>
      </dsp:txXfrm>
    </dsp:sp>
    <dsp:sp modelId="{99FA6F9D-3A7D-4365-AED2-9DB0718B24EE}">
      <dsp:nvSpPr>
        <dsp:cNvPr id="0" name=""/>
        <dsp:cNvSpPr/>
      </dsp:nvSpPr>
      <dsp:spPr>
        <a:xfrm rot="9358627">
          <a:off x="6915405" y="2552740"/>
          <a:ext cx="806477" cy="617422"/>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5BDA2E-7A7C-47C5-A6E6-12B2FF0C50A8}">
      <dsp:nvSpPr>
        <dsp:cNvPr id="0" name=""/>
        <dsp:cNvSpPr/>
      </dsp:nvSpPr>
      <dsp:spPr>
        <a:xfrm>
          <a:off x="7474454" y="1403476"/>
          <a:ext cx="3412060" cy="136509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TDS</a:t>
          </a:r>
          <a:r>
            <a:rPr lang="en-US" sz="2600" b="1" kern="1200" dirty="0">
              <a:effectLst>
                <a:outerShdw blurRad="38100" dist="38100" dir="2700000" algn="tl">
                  <a:srgbClr val="000000">
                    <a:alpha val="43137"/>
                  </a:srgbClr>
                </a:outerShdw>
              </a:effectLst>
            </a:rPr>
            <a:t>–</a:t>
          </a:r>
          <a:r>
            <a:rPr lang="en-GB" sz="2600" b="1" kern="1200" dirty="0">
              <a:effectLst>
                <a:outerShdw blurRad="38100" dist="38100" dir="2700000" algn="tl">
                  <a:srgbClr val="000000">
                    <a:alpha val="43137"/>
                  </a:srgbClr>
                </a:outerShdw>
              </a:effectLst>
            </a:rPr>
            <a:t>Conformance Test Cases for EO v1.40</a:t>
          </a:r>
          <a:endParaRPr lang="en-US" sz="2600" b="1" kern="1200" dirty="0"/>
        </a:p>
      </dsp:txBody>
      <dsp:txXfrm>
        <a:off x="7514436" y="1443458"/>
        <a:ext cx="3332096" cy="128513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27/04/2022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dirty="0"/>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27/04/2022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dirty="0"/>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186618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43</a:t>
            </a:fld>
            <a:endParaRPr lang="en-GB" dirty="0"/>
          </a:p>
        </p:txBody>
      </p:sp>
    </p:spTree>
    <p:extLst>
      <p:ext uri="{BB962C8B-B14F-4D97-AF65-F5344CB8AC3E}">
        <p14:creationId xmlns:p14="http://schemas.microsoft.com/office/powerpoint/2010/main" val="260474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44</a:t>
            </a:fld>
            <a:endParaRPr lang="en-GB" dirty="0"/>
          </a:p>
        </p:txBody>
      </p:sp>
    </p:spTree>
    <p:extLst>
      <p:ext uri="{BB962C8B-B14F-4D97-AF65-F5344CB8AC3E}">
        <p14:creationId xmlns:p14="http://schemas.microsoft.com/office/powerpoint/2010/main" val="74698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45</a:t>
            </a:fld>
            <a:endParaRPr lang="en-GB" dirty="0"/>
          </a:p>
        </p:txBody>
      </p:sp>
    </p:spTree>
    <p:extLst>
      <p:ext uri="{BB962C8B-B14F-4D97-AF65-F5344CB8AC3E}">
        <p14:creationId xmlns:p14="http://schemas.microsoft.com/office/powerpoint/2010/main" val="183578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46</a:t>
            </a:fld>
            <a:endParaRPr lang="en-GB" dirty="0"/>
          </a:p>
        </p:txBody>
      </p:sp>
    </p:spTree>
    <p:extLst>
      <p:ext uri="{BB962C8B-B14F-4D97-AF65-F5344CB8AC3E}">
        <p14:creationId xmlns:p14="http://schemas.microsoft.com/office/powerpoint/2010/main" val="317999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47</a:t>
            </a:fld>
            <a:endParaRPr lang="en-GB" dirty="0"/>
          </a:p>
        </p:txBody>
      </p:sp>
    </p:spTree>
    <p:extLst>
      <p:ext uri="{BB962C8B-B14F-4D97-AF65-F5344CB8AC3E}">
        <p14:creationId xmlns:p14="http://schemas.microsoft.com/office/powerpoint/2010/main" val="46571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48</a:t>
            </a:fld>
            <a:endParaRPr lang="en-GB" dirty="0"/>
          </a:p>
        </p:txBody>
      </p:sp>
    </p:spTree>
    <p:extLst>
      <p:ext uri="{BB962C8B-B14F-4D97-AF65-F5344CB8AC3E}">
        <p14:creationId xmlns:p14="http://schemas.microsoft.com/office/powerpoint/2010/main" val="128446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49</a:t>
            </a:fld>
            <a:endParaRPr lang="en-GB" dirty="0"/>
          </a:p>
        </p:txBody>
      </p:sp>
    </p:spTree>
    <p:extLst>
      <p:ext uri="{BB962C8B-B14F-4D97-AF65-F5344CB8AC3E}">
        <p14:creationId xmlns:p14="http://schemas.microsoft.com/office/powerpoint/2010/main" val="87444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50</a:t>
            </a:fld>
            <a:endParaRPr lang="en-GB" dirty="0"/>
          </a:p>
        </p:txBody>
      </p:sp>
    </p:spTree>
    <p:extLst>
      <p:ext uri="{BB962C8B-B14F-4D97-AF65-F5344CB8AC3E}">
        <p14:creationId xmlns:p14="http://schemas.microsoft.com/office/powerpoint/2010/main" val="1464508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51</a:t>
            </a:fld>
            <a:endParaRPr lang="en-GB" dirty="0"/>
          </a:p>
        </p:txBody>
      </p:sp>
    </p:spTree>
    <p:extLst>
      <p:ext uri="{BB962C8B-B14F-4D97-AF65-F5344CB8AC3E}">
        <p14:creationId xmlns:p14="http://schemas.microsoft.com/office/powerpoint/2010/main" val="333057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52</a:t>
            </a:fld>
            <a:endParaRPr lang="en-GB" dirty="0"/>
          </a:p>
        </p:txBody>
      </p:sp>
    </p:spTree>
    <p:extLst>
      <p:ext uri="{BB962C8B-B14F-4D97-AF65-F5344CB8AC3E}">
        <p14:creationId xmlns:p14="http://schemas.microsoft.com/office/powerpoint/2010/main" val="179200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dirty="0"/>
          </a:p>
        </p:txBody>
      </p:sp>
    </p:spTree>
    <p:extLst>
      <p:ext uri="{BB962C8B-B14F-4D97-AF65-F5344CB8AC3E}">
        <p14:creationId xmlns:p14="http://schemas.microsoft.com/office/powerpoint/2010/main" val="360511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53</a:t>
            </a:fld>
            <a:endParaRPr lang="en-GB" dirty="0"/>
          </a:p>
        </p:txBody>
      </p:sp>
    </p:spTree>
    <p:extLst>
      <p:ext uri="{BB962C8B-B14F-4D97-AF65-F5344CB8AC3E}">
        <p14:creationId xmlns:p14="http://schemas.microsoft.com/office/powerpoint/2010/main" val="4193284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54</a:t>
            </a:fld>
            <a:endParaRPr lang="en-GB" dirty="0"/>
          </a:p>
        </p:txBody>
      </p:sp>
    </p:spTree>
    <p:extLst>
      <p:ext uri="{BB962C8B-B14F-4D97-AF65-F5344CB8AC3E}">
        <p14:creationId xmlns:p14="http://schemas.microsoft.com/office/powerpoint/2010/main" val="1637673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55</a:t>
            </a:fld>
            <a:endParaRPr lang="en-GB" dirty="0"/>
          </a:p>
        </p:txBody>
      </p:sp>
    </p:spTree>
    <p:extLst>
      <p:ext uri="{BB962C8B-B14F-4D97-AF65-F5344CB8AC3E}">
        <p14:creationId xmlns:p14="http://schemas.microsoft.com/office/powerpoint/2010/main" val="228606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56</a:t>
            </a:fld>
            <a:endParaRPr lang="en-GB" dirty="0"/>
          </a:p>
        </p:txBody>
      </p:sp>
    </p:spTree>
    <p:extLst>
      <p:ext uri="{BB962C8B-B14F-4D97-AF65-F5344CB8AC3E}">
        <p14:creationId xmlns:p14="http://schemas.microsoft.com/office/powerpoint/2010/main" val="254262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57</a:t>
            </a:fld>
            <a:endParaRPr lang="en-GB" dirty="0"/>
          </a:p>
        </p:txBody>
      </p:sp>
    </p:spTree>
    <p:extLst>
      <p:ext uri="{BB962C8B-B14F-4D97-AF65-F5344CB8AC3E}">
        <p14:creationId xmlns:p14="http://schemas.microsoft.com/office/powerpoint/2010/main" val="2894126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58</a:t>
            </a:fld>
            <a:endParaRPr lang="en-GB" dirty="0"/>
          </a:p>
        </p:txBody>
      </p:sp>
    </p:spTree>
    <p:extLst>
      <p:ext uri="{BB962C8B-B14F-4D97-AF65-F5344CB8AC3E}">
        <p14:creationId xmlns:p14="http://schemas.microsoft.com/office/powerpoint/2010/main" val="3901850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59</a:t>
            </a:fld>
            <a:endParaRPr lang="en-GB" dirty="0"/>
          </a:p>
        </p:txBody>
      </p:sp>
    </p:spTree>
    <p:extLst>
      <p:ext uri="{BB962C8B-B14F-4D97-AF65-F5344CB8AC3E}">
        <p14:creationId xmlns:p14="http://schemas.microsoft.com/office/powerpoint/2010/main" val="2872899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60</a:t>
            </a:fld>
            <a:endParaRPr lang="en-GB" dirty="0"/>
          </a:p>
        </p:txBody>
      </p:sp>
    </p:spTree>
    <p:extLst>
      <p:ext uri="{BB962C8B-B14F-4D97-AF65-F5344CB8AC3E}">
        <p14:creationId xmlns:p14="http://schemas.microsoft.com/office/powerpoint/2010/main" val="3993454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61</a:t>
            </a:fld>
            <a:endParaRPr lang="en-GB" dirty="0"/>
          </a:p>
        </p:txBody>
      </p:sp>
    </p:spTree>
    <p:extLst>
      <p:ext uri="{BB962C8B-B14F-4D97-AF65-F5344CB8AC3E}">
        <p14:creationId xmlns:p14="http://schemas.microsoft.com/office/powerpoint/2010/main" val="3878633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62</a:t>
            </a:fld>
            <a:endParaRPr lang="en-GB" dirty="0"/>
          </a:p>
        </p:txBody>
      </p:sp>
    </p:spTree>
    <p:extLst>
      <p:ext uri="{BB962C8B-B14F-4D97-AF65-F5344CB8AC3E}">
        <p14:creationId xmlns:p14="http://schemas.microsoft.com/office/powerpoint/2010/main" val="345245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dirty="0"/>
          </a:p>
        </p:txBody>
      </p:sp>
    </p:spTree>
    <p:extLst>
      <p:ext uri="{BB962C8B-B14F-4D97-AF65-F5344CB8AC3E}">
        <p14:creationId xmlns:p14="http://schemas.microsoft.com/office/powerpoint/2010/main" val="209440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63</a:t>
            </a:fld>
            <a:endParaRPr lang="en-GB" dirty="0"/>
          </a:p>
        </p:txBody>
      </p:sp>
    </p:spTree>
    <p:extLst>
      <p:ext uri="{BB962C8B-B14F-4D97-AF65-F5344CB8AC3E}">
        <p14:creationId xmlns:p14="http://schemas.microsoft.com/office/powerpoint/2010/main" val="3402055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64</a:t>
            </a:fld>
            <a:endParaRPr lang="en-GB" dirty="0"/>
          </a:p>
        </p:txBody>
      </p:sp>
    </p:spTree>
    <p:extLst>
      <p:ext uri="{BB962C8B-B14F-4D97-AF65-F5344CB8AC3E}">
        <p14:creationId xmlns:p14="http://schemas.microsoft.com/office/powerpoint/2010/main" val="3668847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65</a:t>
            </a:fld>
            <a:endParaRPr lang="en-GB" dirty="0"/>
          </a:p>
        </p:txBody>
      </p:sp>
    </p:spTree>
    <p:extLst>
      <p:ext uri="{BB962C8B-B14F-4D97-AF65-F5344CB8AC3E}">
        <p14:creationId xmlns:p14="http://schemas.microsoft.com/office/powerpoint/2010/main" val="791215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66</a:t>
            </a:fld>
            <a:endParaRPr lang="en-GB" dirty="0"/>
          </a:p>
        </p:txBody>
      </p:sp>
    </p:spTree>
    <p:extLst>
      <p:ext uri="{BB962C8B-B14F-4D97-AF65-F5344CB8AC3E}">
        <p14:creationId xmlns:p14="http://schemas.microsoft.com/office/powerpoint/2010/main" val="2222751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67</a:t>
            </a:fld>
            <a:endParaRPr lang="en-GB" dirty="0"/>
          </a:p>
        </p:txBody>
      </p:sp>
    </p:spTree>
    <p:extLst>
      <p:ext uri="{BB962C8B-B14F-4D97-AF65-F5344CB8AC3E}">
        <p14:creationId xmlns:p14="http://schemas.microsoft.com/office/powerpoint/2010/main" val="1354340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68</a:t>
            </a:fld>
            <a:endParaRPr lang="en-GB" dirty="0"/>
          </a:p>
        </p:txBody>
      </p:sp>
    </p:spTree>
    <p:extLst>
      <p:ext uri="{BB962C8B-B14F-4D97-AF65-F5344CB8AC3E}">
        <p14:creationId xmlns:p14="http://schemas.microsoft.com/office/powerpoint/2010/main" val="3441560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69</a:t>
            </a:fld>
            <a:endParaRPr lang="en-GB" dirty="0"/>
          </a:p>
        </p:txBody>
      </p:sp>
    </p:spTree>
    <p:extLst>
      <p:ext uri="{BB962C8B-B14F-4D97-AF65-F5344CB8AC3E}">
        <p14:creationId xmlns:p14="http://schemas.microsoft.com/office/powerpoint/2010/main" val="876828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70</a:t>
            </a:fld>
            <a:endParaRPr lang="en-GB" dirty="0"/>
          </a:p>
        </p:txBody>
      </p:sp>
    </p:spTree>
    <p:extLst>
      <p:ext uri="{BB962C8B-B14F-4D97-AF65-F5344CB8AC3E}">
        <p14:creationId xmlns:p14="http://schemas.microsoft.com/office/powerpoint/2010/main" val="2644397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71</a:t>
            </a:fld>
            <a:endParaRPr lang="en-GB" dirty="0"/>
          </a:p>
        </p:txBody>
      </p:sp>
    </p:spTree>
    <p:extLst>
      <p:ext uri="{BB962C8B-B14F-4D97-AF65-F5344CB8AC3E}">
        <p14:creationId xmlns:p14="http://schemas.microsoft.com/office/powerpoint/2010/main" val="1371566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72</a:t>
            </a:fld>
            <a:endParaRPr lang="en-GB" dirty="0"/>
          </a:p>
        </p:txBody>
      </p:sp>
    </p:spTree>
    <p:extLst>
      <p:ext uri="{BB962C8B-B14F-4D97-AF65-F5344CB8AC3E}">
        <p14:creationId xmlns:p14="http://schemas.microsoft.com/office/powerpoint/2010/main" val="140058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F2995-AB43-4B7C-B8CD-9DC7C3692A9C}" type="slidenum">
              <a:rPr lang="en-GB" smtClean="0"/>
              <a:t>26</a:t>
            </a:fld>
            <a:endParaRPr lang="en-GB" dirty="0"/>
          </a:p>
        </p:txBody>
      </p:sp>
    </p:spTree>
    <p:extLst>
      <p:ext uri="{BB962C8B-B14F-4D97-AF65-F5344CB8AC3E}">
        <p14:creationId xmlns:p14="http://schemas.microsoft.com/office/powerpoint/2010/main" val="2330851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73</a:t>
            </a:fld>
            <a:endParaRPr lang="en-GB" dirty="0"/>
          </a:p>
        </p:txBody>
      </p:sp>
    </p:spTree>
    <p:extLst>
      <p:ext uri="{BB962C8B-B14F-4D97-AF65-F5344CB8AC3E}">
        <p14:creationId xmlns:p14="http://schemas.microsoft.com/office/powerpoint/2010/main" val="1178201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74</a:t>
            </a:fld>
            <a:endParaRPr lang="en-GB" dirty="0"/>
          </a:p>
        </p:txBody>
      </p:sp>
    </p:spTree>
    <p:extLst>
      <p:ext uri="{BB962C8B-B14F-4D97-AF65-F5344CB8AC3E}">
        <p14:creationId xmlns:p14="http://schemas.microsoft.com/office/powerpoint/2010/main" val="3022941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75</a:t>
            </a:fld>
            <a:endParaRPr lang="en-GB" dirty="0"/>
          </a:p>
        </p:txBody>
      </p:sp>
    </p:spTree>
    <p:extLst>
      <p:ext uri="{BB962C8B-B14F-4D97-AF65-F5344CB8AC3E}">
        <p14:creationId xmlns:p14="http://schemas.microsoft.com/office/powerpoint/2010/main" val="363695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76</a:t>
            </a:fld>
            <a:endParaRPr lang="en-GB" dirty="0"/>
          </a:p>
        </p:txBody>
      </p:sp>
    </p:spTree>
    <p:extLst>
      <p:ext uri="{BB962C8B-B14F-4D97-AF65-F5344CB8AC3E}">
        <p14:creationId xmlns:p14="http://schemas.microsoft.com/office/powerpoint/2010/main" val="1386054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77</a:t>
            </a:fld>
            <a:endParaRPr lang="en-GB" dirty="0"/>
          </a:p>
        </p:txBody>
      </p:sp>
    </p:spTree>
    <p:extLst>
      <p:ext uri="{BB962C8B-B14F-4D97-AF65-F5344CB8AC3E}">
        <p14:creationId xmlns:p14="http://schemas.microsoft.com/office/powerpoint/2010/main" val="2594509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78</a:t>
            </a:fld>
            <a:endParaRPr lang="en-GB" dirty="0"/>
          </a:p>
        </p:txBody>
      </p:sp>
    </p:spTree>
    <p:extLst>
      <p:ext uri="{BB962C8B-B14F-4D97-AF65-F5344CB8AC3E}">
        <p14:creationId xmlns:p14="http://schemas.microsoft.com/office/powerpoint/2010/main" val="292248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79</a:t>
            </a:fld>
            <a:endParaRPr lang="en-GB" dirty="0"/>
          </a:p>
        </p:txBody>
      </p:sp>
    </p:spTree>
    <p:extLst>
      <p:ext uri="{BB962C8B-B14F-4D97-AF65-F5344CB8AC3E}">
        <p14:creationId xmlns:p14="http://schemas.microsoft.com/office/powerpoint/2010/main" val="1972469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80</a:t>
            </a:fld>
            <a:endParaRPr lang="en-GB" dirty="0"/>
          </a:p>
        </p:txBody>
      </p:sp>
    </p:spTree>
    <p:extLst>
      <p:ext uri="{BB962C8B-B14F-4D97-AF65-F5344CB8AC3E}">
        <p14:creationId xmlns:p14="http://schemas.microsoft.com/office/powerpoint/2010/main" val="1558339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81</a:t>
            </a:fld>
            <a:endParaRPr lang="en-GB" dirty="0"/>
          </a:p>
        </p:txBody>
      </p:sp>
    </p:spTree>
    <p:extLst>
      <p:ext uri="{BB962C8B-B14F-4D97-AF65-F5344CB8AC3E}">
        <p14:creationId xmlns:p14="http://schemas.microsoft.com/office/powerpoint/2010/main" val="3849149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82</a:t>
            </a:fld>
            <a:endParaRPr lang="en-GB" dirty="0"/>
          </a:p>
        </p:txBody>
      </p:sp>
    </p:spTree>
    <p:extLst>
      <p:ext uri="{BB962C8B-B14F-4D97-AF65-F5344CB8AC3E}">
        <p14:creationId xmlns:p14="http://schemas.microsoft.com/office/powerpoint/2010/main" val="311191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38</a:t>
            </a:fld>
            <a:endParaRPr lang="en-GB" dirty="0"/>
          </a:p>
        </p:txBody>
      </p:sp>
    </p:spTree>
    <p:extLst>
      <p:ext uri="{BB962C8B-B14F-4D97-AF65-F5344CB8AC3E}">
        <p14:creationId xmlns:p14="http://schemas.microsoft.com/office/powerpoint/2010/main" val="21063976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83</a:t>
            </a:fld>
            <a:endParaRPr lang="en-GB" dirty="0"/>
          </a:p>
        </p:txBody>
      </p:sp>
    </p:spTree>
    <p:extLst>
      <p:ext uri="{BB962C8B-B14F-4D97-AF65-F5344CB8AC3E}">
        <p14:creationId xmlns:p14="http://schemas.microsoft.com/office/powerpoint/2010/main" val="32607565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84</a:t>
            </a:fld>
            <a:endParaRPr lang="en-GB" dirty="0"/>
          </a:p>
        </p:txBody>
      </p:sp>
    </p:spTree>
    <p:extLst>
      <p:ext uri="{BB962C8B-B14F-4D97-AF65-F5344CB8AC3E}">
        <p14:creationId xmlns:p14="http://schemas.microsoft.com/office/powerpoint/2010/main" val="3119290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85</a:t>
            </a:fld>
            <a:endParaRPr lang="en-GB" dirty="0"/>
          </a:p>
        </p:txBody>
      </p:sp>
    </p:spTree>
    <p:extLst>
      <p:ext uri="{BB962C8B-B14F-4D97-AF65-F5344CB8AC3E}">
        <p14:creationId xmlns:p14="http://schemas.microsoft.com/office/powerpoint/2010/main" val="27219620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86</a:t>
            </a:fld>
            <a:endParaRPr lang="en-GB" dirty="0"/>
          </a:p>
        </p:txBody>
      </p:sp>
    </p:spTree>
    <p:extLst>
      <p:ext uri="{BB962C8B-B14F-4D97-AF65-F5344CB8AC3E}">
        <p14:creationId xmlns:p14="http://schemas.microsoft.com/office/powerpoint/2010/main" val="21008571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87</a:t>
            </a:fld>
            <a:endParaRPr lang="en-GB" dirty="0"/>
          </a:p>
        </p:txBody>
      </p:sp>
    </p:spTree>
    <p:extLst>
      <p:ext uri="{BB962C8B-B14F-4D97-AF65-F5344CB8AC3E}">
        <p14:creationId xmlns:p14="http://schemas.microsoft.com/office/powerpoint/2010/main" val="945917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88</a:t>
            </a:fld>
            <a:endParaRPr lang="en-GB" dirty="0"/>
          </a:p>
        </p:txBody>
      </p:sp>
    </p:spTree>
    <p:extLst>
      <p:ext uri="{BB962C8B-B14F-4D97-AF65-F5344CB8AC3E}">
        <p14:creationId xmlns:p14="http://schemas.microsoft.com/office/powerpoint/2010/main" val="12843273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89</a:t>
            </a:fld>
            <a:endParaRPr lang="en-GB" dirty="0"/>
          </a:p>
        </p:txBody>
      </p:sp>
    </p:spTree>
    <p:extLst>
      <p:ext uri="{BB962C8B-B14F-4D97-AF65-F5344CB8AC3E}">
        <p14:creationId xmlns:p14="http://schemas.microsoft.com/office/powerpoint/2010/main" val="4207001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90</a:t>
            </a:fld>
            <a:endParaRPr lang="en-GB" dirty="0"/>
          </a:p>
        </p:txBody>
      </p:sp>
    </p:spTree>
    <p:extLst>
      <p:ext uri="{BB962C8B-B14F-4D97-AF65-F5344CB8AC3E}">
        <p14:creationId xmlns:p14="http://schemas.microsoft.com/office/powerpoint/2010/main" val="37890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91</a:t>
            </a:fld>
            <a:endParaRPr lang="en-GB" dirty="0"/>
          </a:p>
        </p:txBody>
      </p:sp>
    </p:spTree>
    <p:extLst>
      <p:ext uri="{BB962C8B-B14F-4D97-AF65-F5344CB8AC3E}">
        <p14:creationId xmlns:p14="http://schemas.microsoft.com/office/powerpoint/2010/main" val="6728378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92</a:t>
            </a:fld>
            <a:endParaRPr lang="en-GB" dirty="0"/>
          </a:p>
        </p:txBody>
      </p:sp>
    </p:spTree>
    <p:extLst>
      <p:ext uri="{BB962C8B-B14F-4D97-AF65-F5344CB8AC3E}">
        <p14:creationId xmlns:p14="http://schemas.microsoft.com/office/powerpoint/2010/main" val="310026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39</a:t>
            </a:fld>
            <a:endParaRPr lang="en-GB" dirty="0"/>
          </a:p>
        </p:txBody>
      </p:sp>
    </p:spTree>
    <p:extLst>
      <p:ext uri="{BB962C8B-B14F-4D97-AF65-F5344CB8AC3E}">
        <p14:creationId xmlns:p14="http://schemas.microsoft.com/office/powerpoint/2010/main" val="23210403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93</a:t>
            </a:fld>
            <a:endParaRPr lang="en-GB" dirty="0"/>
          </a:p>
        </p:txBody>
      </p:sp>
    </p:spTree>
    <p:extLst>
      <p:ext uri="{BB962C8B-B14F-4D97-AF65-F5344CB8AC3E}">
        <p14:creationId xmlns:p14="http://schemas.microsoft.com/office/powerpoint/2010/main" val="58207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94</a:t>
            </a:fld>
            <a:endParaRPr lang="en-GB" dirty="0"/>
          </a:p>
        </p:txBody>
      </p:sp>
    </p:spTree>
    <p:extLst>
      <p:ext uri="{BB962C8B-B14F-4D97-AF65-F5344CB8AC3E}">
        <p14:creationId xmlns:p14="http://schemas.microsoft.com/office/powerpoint/2010/main" val="2847129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95</a:t>
            </a:fld>
            <a:endParaRPr lang="en-GB" dirty="0"/>
          </a:p>
        </p:txBody>
      </p:sp>
    </p:spTree>
    <p:extLst>
      <p:ext uri="{BB962C8B-B14F-4D97-AF65-F5344CB8AC3E}">
        <p14:creationId xmlns:p14="http://schemas.microsoft.com/office/powerpoint/2010/main" val="15460658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96</a:t>
            </a:fld>
            <a:endParaRPr lang="en-GB" dirty="0"/>
          </a:p>
        </p:txBody>
      </p:sp>
    </p:spTree>
    <p:extLst>
      <p:ext uri="{BB962C8B-B14F-4D97-AF65-F5344CB8AC3E}">
        <p14:creationId xmlns:p14="http://schemas.microsoft.com/office/powerpoint/2010/main" val="824715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97</a:t>
            </a:fld>
            <a:endParaRPr lang="en-GB" dirty="0"/>
          </a:p>
        </p:txBody>
      </p:sp>
    </p:spTree>
    <p:extLst>
      <p:ext uri="{BB962C8B-B14F-4D97-AF65-F5344CB8AC3E}">
        <p14:creationId xmlns:p14="http://schemas.microsoft.com/office/powerpoint/2010/main" val="2464384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98</a:t>
            </a:fld>
            <a:endParaRPr lang="en-GB" dirty="0"/>
          </a:p>
        </p:txBody>
      </p:sp>
    </p:spTree>
    <p:extLst>
      <p:ext uri="{BB962C8B-B14F-4D97-AF65-F5344CB8AC3E}">
        <p14:creationId xmlns:p14="http://schemas.microsoft.com/office/powerpoint/2010/main" val="30842294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99</a:t>
            </a:fld>
            <a:endParaRPr lang="en-GB" dirty="0"/>
          </a:p>
        </p:txBody>
      </p:sp>
    </p:spTree>
    <p:extLst>
      <p:ext uri="{BB962C8B-B14F-4D97-AF65-F5344CB8AC3E}">
        <p14:creationId xmlns:p14="http://schemas.microsoft.com/office/powerpoint/2010/main" val="1043254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100</a:t>
            </a:fld>
            <a:endParaRPr lang="en-GB" dirty="0"/>
          </a:p>
        </p:txBody>
      </p:sp>
    </p:spTree>
    <p:extLst>
      <p:ext uri="{BB962C8B-B14F-4D97-AF65-F5344CB8AC3E}">
        <p14:creationId xmlns:p14="http://schemas.microsoft.com/office/powerpoint/2010/main" val="66877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101</a:t>
            </a:fld>
            <a:endParaRPr lang="en-GB" dirty="0"/>
          </a:p>
        </p:txBody>
      </p:sp>
    </p:spTree>
    <p:extLst>
      <p:ext uri="{BB962C8B-B14F-4D97-AF65-F5344CB8AC3E}">
        <p14:creationId xmlns:p14="http://schemas.microsoft.com/office/powerpoint/2010/main" val="25895221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106</a:t>
            </a:fld>
            <a:endParaRPr lang="en-GB" dirty="0"/>
          </a:p>
        </p:txBody>
      </p:sp>
    </p:spTree>
    <p:extLst>
      <p:ext uri="{BB962C8B-B14F-4D97-AF65-F5344CB8AC3E}">
        <p14:creationId xmlns:p14="http://schemas.microsoft.com/office/powerpoint/2010/main" val="200751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40</a:t>
            </a:fld>
            <a:endParaRPr lang="en-GB" dirty="0"/>
          </a:p>
        </p:txBody>
      </p:sp>
    </p:spTree>
    <p:extLst>
      <p:ext uri="{BB962C8B-B14F-4D97-AF65-F5344CB8AC3E}">
        <p14:creationId xmlns:p14="http://schemas.microsoft.com/office/powerpoint/2010/main" val="381946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41</a:t>
            </a:fld>
            <a:endParaRPr lang="en-GB" dirty="0"/>
          </a:p>
        </p:txBody>
      </p:sp>
    </p:spTree>
    <p:extLst>
      <p:ext uri="{BB962C8B-B14F-4D97-AF65-F5344CB8AC3E}">
        <p14:creationId xmlns:p14="http://schemas.microsoft.com/office/powerpoint/2010/main" val="2884698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CF2995-AB43-4B7C-B8CD-9DC7C3692A9C}" type="slidenum">
              <a:rPr lang="en-GB" smtClean="0"/>
              <a:t>42</a:t>
            </a:fld>
            <a:endParaRPr lang="en-GB" dirty="0"/>
          </a:p>
        </p:txBody>
      </p:sp>
    </p:spTree>
    <p:extLst>
      <p:ext uri="{BB962C8B-B14F-4D97-AF65-F5344CB8AC3E}">
        <p14:creationId xmlns:p14="http://schemas.microsoft.com/office/powerpoint/2010/main" val="12095020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dirty="0"/>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dirty="0"/>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dirty="0"/>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dirty="0"/>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dirty="0"/>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dirty="0"/>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dirty="0"/>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dirty="0"/>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dirty="0"/>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dirty="0"/>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dirty="0"/>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dirty="0"/>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dirty="0"/>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18.png"/><Relationship Id="rId4" Type="http://schemas.openxmlformats.org/officeDocument/2006/relationships/image" Target="../media/image17.e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8.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3.xml.rels><?xml version="1.0" encoding="UTF-8" standalone="yes"?>
<Relationships xmlns="http://schemas.openxmlformats.org/package/2006/relationships"><Relationship Id="rId3" Type="http://schemas.openxmlformats.org/officeDocument/2006/relationships/hyperlink" Target="https://circabc.europa.eu/ui/group/ea5f882b-9153-4fc1-9394-54ac8fe9149a/library/ec1d9b15-cf0d-4641-a76b-61a86dea501e?p=1&amp;n=10&amp;sort=modified_DESC" TargetMode="External"/><Relationship Id="rId2" Type="http://schemas.openxmlformats.org/officeDocument/2006/relationships/hyperlink" Target="https://circabc.europa.eu/ui/group/ea5f882b-9153-4fc1-9394-54ac8fe9149a/library/6b93728c-711b-4f6b-9aff-4f3069964f82?p=1&amp;n=10&amp;sort=modified_DESC" TargetMode="Externa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hyperlink" Target="https://customs-taxation.learning.europa.eu/" TargetMode="External"/><Relationship Id="rId7" Type="http://schemas.openxmlformats.org/officeDocument/2006/relationships/hyperlink" Target="https://ec.europa.eu/taxation_customs/dds2/eos/eori_home.jsp?Lang=en" TargetMode="External"/><Relationship Id="rId2" Type="http://schemas.openxmlformats.org/officeDocument/2006/relationships/hyperlink" Target="https://circabc.europa.eu/ui/group/ea5f882b-9153-4fc1-9394-54ac8fe9149a/library/e23dba00-f6fd-4d2b-bf52-ec4450629d27" TargetMode="External"/><Relationship Id="rId1" Type="http://schemas.openxmlformats.org/officeDocument/2006/relationships/slideLayout" Target="../slideLayouts/slideLayout9.xml"/><Relationship Id="rId6" Type="http://schemas.openxmlformats.org/officeDocument/2006/relationships/hyperlink" Target="https://ec.europa.eu/taxation_customs/dds2/rd/rd_download_home.jsp?Lang=en" TargetMode="External"/><Relationship Id="rId5" Type="http://schemas.openxmlformats.org/officeDocument/2006/relationships/hyperlink" Target="https://ec.europa.eu/taxation_customs/dds2/taric/taric_consultation.jsp?Lang=en" TargetMode="External"/><Relationship Id="rId4" Type="http://schemas.openxmlformats.org/officeDocument/2006/relationships/hyperlink" Target="https://ec.europa.eu/taxation_customs/customs-4/customs-security/import-control-system-2-ics2-0_en" TargetMode="External"/></Relationships>
</file>

<file path=ppt/slides/_rels/slide10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hyperlink" Target="https://conformance.customs.ec.europa.eu/gtp"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esignature.ec.europa.eu/efda/tl-browser/#/screen/home"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54.xml.rels><?xml version="1.0" encoding="UTF-8" standalone="yes"?>
<Relationships xmlns="http://schemas.openxmlformats.org/package/2006/relationships"><Relationship Id="rId3" Type="http://schemas.openxmlformats.org/officeDocument/2006/relationships/hyperlink" Target="https://esignature.ec.europa.eu/efda/tl-browser/#/screen/home"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s://customs.ec.europa.eu:8445/domibus/services/msh"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hyperlink" Target="https://secure.globalsign.com/cacert/gsrsaovsslca2018.crt" TargetMode="External"/><Relationship Id="rId4" Type="http://schemas.openxmlformats.org/officeDocument/2006/relationships/hyperlink" Target="https://secure.globalsign.net/cacert/Root-R3.crt" TargetMode="Externa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3.emf"/></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hyperlink" Target="https://customs-taxation.learning.europa.eu/course/view.php?id=494&amp;section=1" TargetMode="External"/><Relationship Id="rId4" Type="http://schemas.openxmlformats.org/officeDocument/2006/relationships/image" Target="../media/image10.svg"/></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35.emf"/><Relationship Id="rId5" Type="http://schemas.openxmlformats.org/officeDocument/2006/relationships/package" Target="../embeddings/Microsoft_Word_Document.docx"/><Relationship Id="rId4" Type="http://schemas.openxmlformats.org/officeDocument/2006/relationships/image" Target="../media/image10.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7.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36.png"/><Relationship Id="rId4" Type="http://schemas.openxmlformats.org/officeDocument/2006/relationships/image" Target="../media/image10.sv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30.sv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4.emf"/><Relationship Id="rId4" Type="http://schemas.openxmlformats.org/officeDocument/2006/relationships/package" Target="../embeddings/Microsoft_Excel_Worksheet.xlsx"/></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r>
              <a:rPr lang="en-US" sz="4000" b="1" dirty="0">
                <a:effectLst>
                  <a:outerShdw blurRad="38100" dist="38100" dir="2700000" algn="tl">
                    <a:srgbClr val="000000">
                      <a:alpha val="43137"/>
                    </a:srgbClr>
                  </a:outerShdw>
                </a:effectLst>
              </a:rPr>
              <a:t>ICS2 EO Self-Conformance Test (CT)</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Support by NAs</a:t>
            </a:r>
            <a:endParaRPr lang="en-GB" sz="4000" b="1" dirty="0">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1071350" y="4418049"/>
            <a:ext cx="11120650" cy="897754"/>
          </a:xfrm>
        </p:spPr>
        <p:txBody>
          <a:bodyPr/>
          <a:lstStyle/>
          <a:p>
            <a:r>
              <a:rPr lang="en-US" sz="2600" b="1" dirty="0">
                <a:effectLst>
                  <a:outerShdw blurRad="38100" dist="38100" dir="2700000" algn="tl">
                    <a:srgbClr val="000000">
                      <a:alpha val="43137"/>
                    </a:srgbClr>
                  </a:outerShdw>
                </a:effectLst>
              </a:rPr>
              <a:t>ICS2 Release 2 EO Self-CT Campaign </a:t>
            </a:r>
            <a:r>
              <a:rPr lang="en-GB" sz="2600" b="1" dirty="0">
                <a:effectLst>
                  <a:outerShdw blurRad="38100" dist="38100" dir="2700000" algn="tl">
                    <a:srgbClr val="000000">
                      <a:alpha val="43137"/>
                    </a:srgbClr>
                  </a:outerShdw>
                </a:effectLst>
              </a:rPr>
              <a:t>(July 2022 – February 2023)</a:t>
            </a:r>
          </a:p>
          <a:p>
            <a:endParaRPr lang="en-GB" sz="2600" dirty="0"/>
          </a:p>
          <a:p>
            <a:endParaRPr lang="en-GB" sz="2600" dirty="0"/>
          </a:p>
        </p:txBody>
      </p:sp>
      <p:sp>
        <p:nvSpPr>
          <p:cNvPr id="8" name="Text Placeholder 7"/>
          <p:cNvSpPr>
            <a:spLocks noGrp="1"/>
          </p:cNvSpPr>
          <p:nvPr>
            <p:ph type="body" sz="quarter" idx="13"/>
          </p:nvPr>
        </p:nvSpPr>
        <p:spPr/>
        <p:txBody>
          <a:bodyPr/>
          <a:lstStyle/>
          <a:p>
            <a:r>
              <a:rPr lang="en-GB" b="1" dirty="0">
                <a:effectLst>
                  <a:outerShdw blurRad="38100" dist="38100" dir="2700000" algn="tl">
                    <a:srgbClr val="000000">
                      <a:alpha val="43137"/>
                    </a:srgbClr>
                  </a:outerShdw>
                </a:effectLst>
              </a:rPr>
              <a:t>June 2022</a:t>
            </a: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10</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Title 1">
            <a:extLst>
              <a:ext uri="{FF2B5EF4-FFF2-40B4-BE49-F238E27FC236}">
                <a16:creationId xmlns:a16="http://schemas.microsoft.com/office/drawing/2014/main" id="{BBF9027A-0B6D-4480-9BC8-AB81D2BF7100}"/>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3. Planning and Milestones</a:t>
            </a:r>
          </a:p>
          <a:p>
            <a:r>
              <a:rPr lang="en-US" sz="3000" b="1" dirty="0">
                <a:effectLst>
                  <a:outerShdw blurRad="38100" dist="38100" dir="2700000" algn="tl">
                    <a:srgbClr val="000000">
                      <a:alpha val="43137"/>
                    </a:srgbClr>
                  </a:outerShdw>
                </a:effectLst>
              </a:rPr>
              <a:t>Where to communicate the EO PP</a:t>
            </a:r>
          </a:p>
        </p:txBody>
      </p:sp>
      <p:sp>
        <p:nvSpPr>
          <p:cNvPr id="2" name="Rectangle 2">
            <a:extLst>
              <a:ext uri="{FF2B5EF4-FFF2-40B4-BE49-F238E27FC236}">
                <a16:creationId xmlns:a16="http://schemas.microsoft.com/office/drawing/2014/main" id="{EE3AEA6B-2F48-4277-9DE6-189185341F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9" name="Group 8">
            <a:extLst>
              <a:ext uri="{FF2B5EF4-FFF2-40B4-BE49-F238E27FC236}">
                <a16:creationId xmlns:a16="http://schemas.microsoft.com/office/drawing/2014/main" id="{940CD0B8-F952-4019-9048-37C92962C1B8}"/>
              </a:ext>
            </a:extLst>
          </p:cNvPr>
          <p:cNvGrpSpPr>
            <a:grpSpLocks noChangeAspect="1"/>
          </p:cNvGrpSpPr>
          <p:nvPr/>
        </p:nvGrpSpPr>
        <p:grpSpPr>
          <a:xfrm>
            <a:off x="1458145" y="1846709"/>
            <a:ext cx="6522460" cy="2375540"/>
            <a:chOff x="1164297" y="2162086"/>
            <a:chExt cx="4225192" cy="1538853"/>
          </a:xfrm>
        </p:grpSpPr>
        <p:pic>
          <p:nvPicPr>
            <p:cNvPr id="11" name="Picture 10" descr="A picture containing plate, room&#10;&#10;Description automatically generated">
              <a:extLst>
                <a:ext uri="{FF2B5EF4-FFF2-40B4-BE49-F238E27FC236}">
                  <a16:creationId xmlns:a16="http://schemas.microsoft.com/office/drawing/2014/main" id="{7C9F5A57-6663-4D4D-91CD-2E64261444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767" y="2162086"/>
              <a:ext cx="978445" cy="978445"/>
            </a:xfrm>
            <a:prstGeom prst="rect">
              <a:avLst/>
            </a:prstGeom>
          </p:spPr>
        </p:pic>
        <p:pic>
          <p:nvPicPr>
            <p:cNvPr id="13" name="Picture 12" descr="A close up of a logo&#10;&#10;Description automatically generated">
              <a:extLst>
                <a:ext uri="{FF2B5EF4-FFF2-40B4-BE49-F238E27FC236}">
                  <a16:creationId xmlns:a16="http://schemas.microsoft.com/office/drawing/2014/main" id="{99EB3517-B4B2-47D4-BDEA-64F29E71A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366" y="2162086"/>
              <a:ext cx="956108" cy="986437"/>
            </a:xfrm>
            <a:prstGeom prst="rect">
              <a:avLst/>
            </a:prstGeom>
          </p:spPr>
        </p:pic>
        <p:cxnSp>
          <p:nvCxnSpPr>
            <p:cNvPr id="14" name="Straight Arrow Connector 13">
              <a:extLst>
                <a:ext uri="{FF2B5EF4-FFF2-40B4-BE49-F238E27FC236}">
                  <a16:creationId xmlns:a16="http://schemas.microsoft.com/office/drawing/2014/main" id="{50DF7C8D-505D-41C2-B9B4-0C9663162DFE}"/>
                </a:ext>
              </a:extLst>
            </p:cNvPr>
            <p:cNvCxnSpPr>
              <a:cxnSpLocks/>
            </p:cNvCxnSpPr>
            <p:nvPr/>
          </p:nvCxnSpPr>
          <p:spPr>
            <a:xfrm>
              <a:off x="2350294" y="2642829"/>
              <a:ext cx="1766154" cy="3996"/>
            </a:xfrm>
            <a:prstGeom prst="straightConnector1">
              <a:avLst/>
            </a:prstGeom>
            <a:ln w="63500" cap="flat" cmpd="sng" algn="ctr">
              <a:solidFill>
                <a:srgbClr val="0356B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a:extLst>
                <a:ext uri="{FF2B5EF4-FFF2-40B4-BE49-F238E27FC236}">
                  <a16:creationId xmlns:a16="http://schemas.microsoft.com/office/drawing/2014/main" id="{AAB83F27-6BA0-4A66-9759-3F1A4A80D2C4}"/>
                </a:ext>
              </a:extLst>
            </p:cNvPr>
            <p:cNvSpPr/>
            <p:nvPr/>
          </p:nvSpPr>
          <p:spPr>
            <a:xfrm>
              <a:off x="3895870" y="3223914"/>
              <a:ext cx="1493619" cy="47425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rPr>
                <a:t>National Service Desk (NSD)</a:t>
              </a:r>
            </a:p>
          </p:txBody>
        </p:sp>
        <p:sp>
          <p:nvSpPr>
            <p:cNvPr id="21" name="Rectangle 20">
              <a:extLst>
                <a:ext uri="{FF2B5EF4-FFF2-40B4-BE49-F238E27FC236}">
                  <a16:creationId xmlns:a16="http://schemas.microsoft.com/office/drawing/2014/main" id="{C768F653-29B3-4E50-BB6E-B187953A136D}"/>
                </a:ext>
              </a:extLst>
            </p:cNvPr>
            <p:cNvSpPr/>
            <p:nvPr/>
          </p:nvSpPr>
          <p:spPr>
            <a:xfrm>
              <a:off x="1164297" y="3226688"/>
              <a:ext cx="1429383" cy="47425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Economic Operator</a:t>
              </a:r>
            </a:p>
          </p:txBody>
        </p:sp>
      </p:grpSp>
      <p:pic>
        <p:nvPicPr>
          <p:cNvPr id="6" name="Picture 5">
            <a:extLst>
              <a:ext uri="{FF2B5EF4-FFF2-40B4-BE49-F238E27FC236}">
                <a16:creationId xmlns:a16="http://schemas.microsoft.com/office/drawing/2014/main" id="{87A1C229-45FF-40EC-B083-A5E4B776D0B2}"/>
              </a:ext>
            </a:extLst>
          </p:cNvPr>
          <p:cNvPicPr>
            <a:picLocks noChangeAspect="1"/>
          </p:cNvPicPr>
          <p:nvPr/>
        </p:nvPicPr>
        <p:blipFill>
          <a:blip r:embed="rId4"/>
          <a:stretch>
            <a:fillRect/>
          </a:stretch>
        </p:blipFill>
        <p:spPr>
          <a:xfrm>
            <a:off x="4018045" y="1741366"/>
            <a:ext cx="1323609" cy="815059"/>
          </a:xfrm>
          <a:prstGeom prst="rect">
            <a:avLst/>
          </a:prstGeom>
        </p:spPr>
      </p:pic>
      <p:sp>
        <p:nvSpPr>
          <p:cNvPr id="25" name="Content Placeholder 7">
            <a:extLst>
              <a:ext uri="{FF2B5EF4-FFF2-40B4-BE49-F238E27FC236}">
                <a16:creationId xmlns:a16="http://schemas.microsoft.com/office/drawing/2014/main" id="{ACDDF295-B756-49E3-9951-5D6B01B2F1F0}"/>
              </a:ext>
            </a:extLst>
          </p:cNvPr>
          <p:cNvSpPr txBox="1">
            <a:spLocks/>
          </p:cNvSpPr>
          <p:nvPr/>
        </p:nvSpPr>
        <p:spPr>
          <a:xfrm>
            <a:off x="838200" y="4968804"/>
            <a:ext cx="11059886" cy="11478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buFont typeface="Wingdings" panose="05000000000000000000" pitchFamily="2" charset="2"/>
              <a:buChar char="ü"/>
            </a:pPr>
            <a:r>
              <a:rPr lang="en-US" sz="2200" dirty="0"/>
              <a:t> EO must communicate the EO Project Plan in the NSD of its </a:t>
            </a:r>
            <a:r>
              <a:rPr lang="en-US" sz="2200" u="sng" dirty="0"/>
              <a:t>responsible MS</a:t>
            </a:r>
          </a:p>
          <a:p>
            <a:pPr>
              <a:spcAft>
                <a:spcPts val="1200"/>
              </a:spcAft>
              <a:buFont typeface="Wingdings" panose="05000000000000000000" pitchFamily="2" charset="2"/>
              <a:buChar char="ü"/>
            </a:pPr>
            <a:r>
              <a:rPr lang="en-US" sz="2200" dirty="0"/>
              <a:t> </a:t>
            </a:r>
            <a:r>
              <a:rPr lang="en-US" sz="2200" b="1" dirty="0"/>
              <a:t>Any change in the initial plan should be communicated in a timely manner </a:t>
            </a:r>
          </a:p>
          <a:p>
            <a:pPr>
              <a:lnSpc>
                <a:spcPct val="200000"/>
              </a:lnSpc>
              <a:spcAft>
                <a:spcPts val="1200"/>
              </a:spcAft>
            </a:pPr>
            <a:endParaRPr lang="en-US" sz="2000" dirty="0"/>
          </a:p>
        </p:txBody>
      </p:sp>
      <p:cxnSp>
        <p:nvCxnSpPr>
          <p:cNvPr id="31" name="Straight Arrow Connector 30">
            <a:extLst>
              <a:ext uri="{FF2B5EF4-FFF2-40B4-BE49-F238E27FC236}">
                <a16:creationId xmlns:a16="http://schemas.microsoft.com/office/drawing/2014/main" id="{F8E65C43-57E3-4356-991F-E2AA2C8A4F5D}"/>
              </a:ext>
            </a:extLst>
          </p:cNvPr>
          <p:cNvCxnSpPr>
            <a:cxnSpLocks/>
          </p:cNvCxnSpPr>
          <p:nvPr/>
        </p:nvCxnSpPr>
        <p:spPr>
          <a:xfrm flipV="1">
            <a:off x="9990805" y="4048153"/>
            <a:ext cx="328852" cy="1090465"/>
          </a:xfrm>
          <a:prstGeom prst="straightConnector1">
            <a:avLst/>
          </a:prstGeom>
          <a:ln w="63500">
            <a:solidFill>
              <a:srgbClr val="0356B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51B4F1B0-A3A2-4C22-BFFF-2E64399A9506}"/>
              </a:ext>
            </a:extLst>
          </p:cNvPr>
          <p:cNvSpPr/>
          <p:nvPr/>
        </p:nvSpPr>
        <p:spPr>
          <a:xfrm>
            <a:off x="9112179" y="2947737"/>
            <a:ext cx="2462099" cy="101747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effectLst>
                  <a:outerShdw blurRad="38100" dist="38100" dir="2700000" algn="tl">
                    <a:srgbClr val="000000">
                      <a:alpha val="43137"/>
                    </a:srgbClr>
                  </a:outerShdw>
                </a:effectLst>
              </a:rPr>
              <a:t>The MS from which EO obtained EORI number of the Sender</a:t>
            </a:r>
          </a:p>
        </p:txBody>
      </p:sp>
      <p:pic>
        <p:nvPicPr>
          <p:cNvPr id="16" name="Graphic 15" descr="Warning with solid fill">
            <a:extLst>
              <a:ext uri="{FF2B5EF4-FFF2-40B4-BE49-F238E27FC236}">
                <a16:creationId xmlns:a16="http://schemas.microsoft.com/office/drawing/2014/main" id="{E1DDDD2D-7B6F-4419-A8DE-1A660F96F4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3320" y="5592782"/>
            <a:ext cx="440959" cy="440959"/>
          </a:xfrm>
          <a:prstGeom prst="rect">
            <a:avLst/>
          </a:prstGeom>
        </p:spPr>
      </p:pic>
    </p:spTree>
    <p:extLst>
      <p:ext uri="{BB962C8B-B14F-4D97-AF65-F5344CB8AC3E}">
        <p14:creationId xmlns:p14="http://schemas.microsoft.com/office/powerpoint/2010/main" val="25925734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100</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Validate the Conformance Campaign Results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
        <p:nvSpPr>
          <p:cNvPr id="12" name="Rectangle: Rounded Corners 11">
            <a:extLst>
              <a:ext uri="{FF2B5EF4-FFF2-40B4-BE49-F238E27FC236}">
                <a16:creationId xmlns:a16="http://schemas.microsoft.com/office/drawing/2014/main" id="{EEA4872C-22B6-4443-814B-7CF44831C896}"/>
              </a:ext>
            </a:extLst>
          </p:cNvPr>
          <p:cNvSpPr/>
          <p:nvPr/>
        </p:nvSpPr>
        <p:spPr>
          <a:xfrm>
            <a:off x="838200" y="1837482"/>
            <a:ext cx="10515600" cy="95420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The conformance campaign results are validated automatically</a:t>
            </a:r>
          </a:p>
          <a:p>
            <a:pPr algn="ctr"/>
            <a:r>
              <a:rPr lang="en-US" sz="2000" b="1" dirty="0">
                <a:effectLst>
                  <a:outerShdw blurRad="38100" dist="38100" dir="2700000" algn="tl">
                    <a:srgbClr val="000000">
                      <a:alpha val="43137"/>
                    </a:srgbClr>
                  </a:outerShdw>
                </a:effectLst>
              </a:rPr>
              <a:t>The exchanged messages per business scenario will be stored in ICS2 STI in CONF</a:t>
            </a:r>
            <a:endParaRPr lang="en-GB" sz="2000" b="1" dirty="0">
              <a:effectLst>
                <a:outerShdw blurRad="38100" dist="38100" dir="2700000" algn="tl">
                  <a:srgbClr val="000000">
                    <a:alpha val="43137"/>
                  </a:srgbClr>
                </a:outerShdw>
              </a:effectLst>
            </a:endParaRPr>
          </a:p>
        </p:txBody>
      </p:sp>
      <p:sp>
        <p:nvSpPr>
          <p:cNvPr id="15" name="Content Placeholder 7">
            <a:extLst>
              <a:ext uri="{FF2B5EF4-FFF2-40B4-BE49-F238E27FC236}">
                <a16:creationId xmlns:a16="http://schemas.microsoft.com/office/drawing/2014/main" id="{8CEEE415-A24E-4F95-9D6D-C2756E60A805}"/>
              </a:ext>
            </a:extLst>
          </p:cNvPr>
          <p:cNvSpPr txBox="1">
            <a:spLocks/>
          </p:cNvSpPr>
          <p:nvPr/>
        </p:nvSpPr>
        <p:spPr>
          <a:xfrm>
            <a:off x="838200" y="3102698"/>
            <a:ext cx="10515600" cy="236360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600"/>
              </a:spcAft>
              <a:buNone/>
            </a:pPr>
            <a:r>
              <a:rPr lang="en-US" sz="1800" b="1" dirty="0">
                <a:effectLst>
                  <a:outerShdw blurRad="38100" dist="38100" dir="2700000" algn="tl">
                    <a:srgbClr val="000000">
                      <a:alpha val="43137"/>
                    </a:srgbClr>
                  </a:outerShdw>
                </a:effectLst>
              </a:rPr>
              <a:t>Member States </a:t>
            </a:r>
            <a:r>
              <a:rPr lang="en-US" sz="1800" dirty="0"/>
              <a:t>meaningfully support the validation process of EO Self-Conformance Testing</a:t>
            </a:r>
          </a:p>
          <a:p>
            <a:pPr marL="0" indent="0">
              <a:spcBef>
                <a:spcPts val="600"/>
              </a:spcBef>
              <a:spcAft>
                <a:spcPts val="600"/>
              </a:spcAft>
              <a:buNone/>
            </a:pPr>
            <a:r>
              <a:rPr lang="en-US" sz="1800" b="1" dirty="0">
                <a:effectLst>
                  <a:outerShdw blurRad="38100" dist="38100" dir="2700000" algn="tl">
                    <a:srgbClr val="000000">
                      <a:alpha val="43137"/>
                    </a:srgbClr>
                  </a:outerShdw>
                </a:effectLst>
              </a:rPr>
              <a:t>Member States </a:t>
            </a:r>
            <a:r>
              <a:rPr lang="en-US" sz="1800" dirty="0"/>
              <a:t>follow up the status of the EO Self-Conformance Campaign by using MON&amp;BS (CONF environment).</a:t>
            </a:r>
          </a:p>
          <a:p>
            <a:pPr marL="0" indent="0">
              <a:spcBef>
                <a:spcPts val="600"/>
              </a:spcBef>
              <a:spcAft>
                <a:spcPts val="600"/>
              </a:spcAft>
              <a:buNone/>
            </a:pPr>
            <a:r>
              <a:rPr lang="en-US" sz="1800" dirty="0"/>
              <a:t>When the Campaign is successfully finished, the Member States should upload the successful Campaign in MON&amp;BS (PROD environment).</a:t>
            </a:r>
          </a:p>
          <a:p>
            <a:pPr marL="0" indent="0">
              <a:spcAft>
                <a:spcPts val="1200"/>
              </a:spcAft>
              <a:buNone/>
            </a:pPr>
            <a:endParaRPr lang="en-US" sz="100" dirty="0"/>
          </a:p>
        </p:txBody>
      </p:sp>
    </p:spTree>
    <p:extLst>
      <p:ext uri="{BB962C8B-B14F-4D97-AF65-F5344CB8AC3E}">
        <p14:creationId xmlns:p14="http://schemas.microsoft.com/office/powerpoint/2010/main" val="17853152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101</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Validate the Conformance Campaign Results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sp>
        <p:nvSpPr>
          <p:cNvPr id="15" name="Content Placeholder 7">
            <a:extLst>
              <a:ext uri="{FF2B5EF4-FFF2-40B4-BE49-F238E27FC236}">
                <a16:creationId xmlns:a16="http://schemas.microsoft.com/office/drawing/2014/main" id="{8CEEE415-A24E-4F95-9D6D-C2756E60A805}"/>
              </a:ext>
            </a:extLst>
          </p:cNvPr>
          <p:cNvSpPr txBox="1">
            <a:spLocks/>
          </p:cNvSpPr>
          <p:nvPr/>
        </p:nvSpPr>
        <p:spPr>
          <a:xfrm>
            <a:off x="838200" y="1403195"/>
            <a:ext cx="10515600" cy="385269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600"/>
              </a:spcAft>
              <a:buNone/>
            </a:pPr>
            <a:r>
              <a:rPr lang="en-US" sz="2000" b="1" dirty="0">
                <a:effectLst>
                  <a:outerShdw blurRad="38100" dist="38100" dir="2700000" algn="tl">
                    <a:srgbClr val="000000">
                      <a:alpha val="43137"/>
                    </a:srgbClr>
                  </a:outerShdw>
                </a:effectLst>
              </a:rPr>
              <a:t>Remember:</a:t>
            </a:r>
          </a:p>
          <a:p>
            <a:pPr lvl="1">
              <a:spcBef>
                <a:spcPts val="0"/>
              </a:spcBef>
              <a:spcAft>
                <a:spcPts val="0"/>
              </a:spcAft>
            </a:pPr>
            <a:r>
              <a:rPr lang="en-US" sz="1800" dirty="0"/>
              <a:t>A business flow is considered as successfully executed only if all inbound and outbound messages of that business flow are found</a:t>
            </a:r>
          </a:p>
          <a:p>
            <a:pPr lvl="1">
              <a:spcBef>
                <a:spcPts val="0"/>
              </a:spcBef>
              <a:spcAft>
                <a:spcPts val="0"/>
              </a:spcAft>
            </a:pPr>
            <a:endParaRPr lang="en-US" sz="1400" dirty="0"/>
          </a:p>
          <a:p>
            <a:pPr lvl="1">
              <a:spcBef>
                <a:spcPts val="0"/>
              </a:spcBef>
              <a:spcAft>
                <a:spcPts val="0"/>
              </a:spcAft>
            </a:pPr>
            <a:r>
              <a:rPr lang="en-US" sz="1800" dirty="0"/>
              <a:t>In case there are some dependencies in the sample data and particular data values are expected, this is indicated in the steps of the business scenario</a:t>
            </a:r>
          </a:p>
          <a:p>
            <a:pPr lvl="1">
              <a:spcBef>
                <a:spcPts val="0"/>
              </a:spcBef>
              <a:spcAft>
                <a:spcPts val="0"/>
              </a:spcAft>
            </a:pPr>
            <a:endParaRPr lang="en-US" sz="1400" dirty="0"/>
          </a:p>
          <a:p>
            <a:pPr lvl="1">
              <a:spcBef>
                <a:spcPts val="0"/>
              </a:spcBef>
              <a:spcAft>
                <a:spcPts val="0"/>
              </a:spcAft>
            </a:pPr>
            <a:r>
              <a:rPr lang="en-US" sz="1800" dirty="0"/>
              <a:t>No assertions on the content of the sample data will take place</a:t>
            </a:r>
          </a:p>
          <a:p>
            <a:pPr lvl="1">
              <a:spcBef>
                <a:spcPts val="0"/>
              </a:spcBef>
              <a:spcAft>
                <a:spcPts val="0"/>
              </a:spcAft>
            </a:pPr>
            <a:endParaRPr lang="en-US" sz="1400" dirty="0"/>
          </a:p>
          <a:p>
            <a:pPr lvl="1">
              <a:spcBef>
                <a:spcPts val="0"/>
              </a:spcBef>
              <a:spcAft>
                <a:spcPts val="0"/>
              </a:spcAft>
            </a:pPr>
            <a:r>
              <a:rPr lang="en-US" sz="1800" dirty="0"/>
              <a:t>Message structure will be validated in order to comply with ICS2 CFSS &amp; CTSS:</a:t>
            </a:r>
          </a:p>
          <a:p>
            <a:pPr lvl="2">
              <a:lnSpc>
                <a:spcPct val="150000"/>
              </a:lnSpc>
              <a:spcBef>
                <a:spcPts val="0"/>
              </a:spcBef>
              <a:spcAft>
                <a:spcPts val="0"/>
              </a:spcAft>
              <a:buFont typeface="Wingdings" panose="05000000000000000000" pitchFamily="2" charset="2"/>
              <a:buChar char="ü"/>
            </a:pPr>
            <a:r>
              <a:rPr lang="en-US" sz="1600" dirty="0"/>
              <a:t>No mandatory fields are missing from the exchanged messages</a:t>
            </a:r>
          </a:p>
          <a:p>
            <a:pPr lvl="2">
              <a:spcBef>
                <a:spcPts val="0"/>
              </a:spcBef>
              <a:spcAft>
                <a:spcPts val="0"/>
              </a:spcAft>
              <a:buFont typeface="Wingdings" panose="05000000000000000000" pitchFamily="2" charset="2"/>
              <a:buChar char="ü"/>
            </a:pPr>
            <a:r>
              <a:rPr lang="en-US" sz="1600" dirty="0"/>
              <a:t>No business rules and conditions are violated</a:t>
            </a:r>
          </a:p>
          <a:p>
            <a:pPr lvl="2">
              <a:spcBef>
                <a:spcPts val="0"/>
              </a:spcBef>
              <a:spcAft>
                <a:spcPts val="0"/>
              </a:spcAft>
              <a:buFont typeface="Wingdings" panose="05000000000000000000" pitchFamily="2" charset="2"/>
              <a:buChar char="ü"/>
            </a:pPr>
            <a:r>
              <a:rPr lang="en-US" sz="1600" dirty="0"/>
              <a:t>No code lists are violated</a:t>
            </a:r>
          </a:p>
          <a:p>
            <a:pPr lvl="3">
              <a:spcBef>
                <a:spcPts val="0"/>
              </a:spcBef>
              <a:spcAft>
                <a:spcPts val="0"/>
              </a:spcAft>
            </a:pPr>
            <a:endParaRPr lang="en-US" sz="1400" dirty="0"/>
          </a:p>
        </p:txBody>
      </p:sp>
      <p:sp>
        <p:nvSpPr>
          <p:cNvPr id="11" name="Rectangle: Rounded Corners 10">
            <a:extLst>
              <a:ext uri="{FF2B5EF4-FFF2-40B4-BE49-F238E27FC236}">
                <a16:creationId xmlns:a16="http://schemas.microsoft.com/office/drawing/2014/main" id="{BEC8B36E-F628-4FEE-AC5B-08F12664D298}"/>
              </a:ext>
            </a:extLst>
          </p:cNvPr>
          <p:cNvSpPr/>
          <p:nvPr/>
        </p:nvSpPr>
        <p:spPr>
          <a:xfrm>
            <a:off x="951661" y="5367663"/>
            <a:ext cx="9188162" cy="6518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400" b="1" dirty="0">
                <a:solidFill>
                  <a:schemeClr val="bg1"/>
                </a:solidFill>
                <a:effectLst>
                  <a:outerShdw blurRad="38100" dist="38100" dir="2700000" algn="tl">
                    <a:srgbClr val="000000">
                      <a:alpha val="43137"/>
                    </a:srgbClr>
                  </a:outerShdw>
                </a:effectLst>
              </a:rPr>
              <a:t>In case an EO lodges ENS filings for which they have not performed EO Self-Conformance, the impacted MSs can detect these “not compliant messages” using MON&amp;BS (in PROD env) and contact them.</a:t>
            </a:r>
          </a:p>
        </p:txBody>
      </p:sp>
      <p:pic>
        <p:nvPicPr>
          <p:cNvPr id="12" name="Graphic 11" descr="Warning with solid fill">
            <a:extLst>
              <a:ext uri="{FF2B5EF4-FFF2-40B4-BE49-F238E27FC236}">
                <a16:creationId xmlns:a16="http://schemas.microsoft.com/office/drawing/2014/main" id="{2CF53EFB-707F-47DA-A7E5-05F800EDF1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73381" y="5255890"/>
            <a:ext cx="850765" cy="850765"/>
          </a:xfrm>
          <a:prstGeom prst="rect">
            <a:avLst/>
          </a:prstGeom>
        </p:spPr>
      </p:pic>
    </p:spTree>
    <p:extLst>
      <p:ext uri="{BB962C8B-B14F-4D97-AF65-F5344CB8AC3E}">
        <p14:creationId xmlns:p14="http://schemas.microsoft.com/office/powerpoint/2010/main" val="10141337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102</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7" name="Diagram 6">
            <a:extLst>
              <a:ext uri="{FF2B5EF4-FFF2-40B4-BE49-F238E27FC236}">
                <a16:creationId xmlns:a16="http://schemas.microsoft.com/office/drawing/2014/main" id="{6887D7EF-4C4C-4552-8A55-79F060CF01FE}"/>
              </a:ext>
            </a:extLst>
          </p:cNvPr>
          <p:cNvGraphicFramePr/>
          <p:nvPr>
            <p:extLst>
              <p:ext uri="{D42A27DB-BD31-4B8C-83A1-F6EECF244321}">
                <p14:modId xmlns:p14="http://schemas.microsoft.com/office/powerpoint/2010/main" val="1316653415"/>
              </p:ext>
            </p:extLst>
          </p:nvPr>
        </p:nvGraphicFramePr>
        <p:xfrm>
          <a:off x="544480" y="1626808"/>
          <a:ext cx="11103040" cy="474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le 1">
            <a:extLst>
              <a:ext uri="{FF2B5EF4-FFF2-40B4-BE49-F238E27FC236}">
                <a16:creationId xmlns:a16="http://schemas.microsoft.com/office/drawing/2014/main" id="{6A50193C-39B3-480D-A66C-B7E2954D2E3D}"/>
              </a:ext>
            </a:extLst>
          </p:cNvPr>
          <p:cNvSpPr txBox="1">
            <a:spLocks/>
          </p:cNvSpPr>
          <p:nvPr/>
        </p:nvSpPr>
        <p:spPr>
          <a:xfrm>
            <a:off x="970721" y="482860"/>
            <a:ext cx="10579021"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dirty="0"/>
              <a:t>9</a:t>
            </a:r>
            <a:r>
              <a:rPr lang="en-US" sz="3600" b="1" dirty="0">
                <a:effectLst>
                  <a:outerShdw blurRad="38100" dist="38100" dir="2700000" algn="tl">
                    <a:srgbClr val="000000">
                      <a:alpha val="43137"/>
                    </a:srgbClr>
                  </a:outerShdw>
                </a:effectLst>
              </a:rPr>
              <a:t>. ICS2 R2 Documentation for EOs</a:t>
            </a:r>
          </a:p>
        </p:txBody>
      </p:sp>
    </p:spTree>
    <p:extLst>
      <p:ext uri="{BB962C8B-B14F-4D97-AF65-F5344CB8AC3E}">
        <p14:creationId xmlns:p14="http://schemas.microsoft.com/office/powerpoint/2010/main" val="7175884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103</a:t>
            </a:fld>
            <a:endParaRPr lang="en-GB" dirty="0"/>
          </a:p>
        </p:txBody>
      </p:sp>
      <p:graphicFrame>
        <p:nvGraphicFramePr>
          <p:cNvPr id="42" name="Table 41">
            <a:extLst>
              <a:ext uri="{FF2B5EF4-FFF2-40B4-BE49-F238E27FC236}">
                <a16:creationId xmlns:a16="http://schemas.microsoft.com/office/drawing/2014/main" id="{333C1398-39C6-470C-8116-27BFB5C38057}"/>
              </a:ext>
            </a:extLst>
          </p:cNvPr>
          <p:cNvGraphicFramePr>
            <a:graphicFrameLocks noGrp="1"/>
          </p:cNvGraphicFramePr>
          <p:nvPr>
            <p:extLst>
              <p:ext uri="{D42A27DB-BD31-4B8C-83A1-F6EECF244321}">
                <p14:modId xmlns:p14="http://schemas.microsoft.com/office/powerpoint/2010/main" val="308935251"/>
              </p:ext>
            </p:extLst>
          </p:nvPr>
        </p:nvGraphicFramePr>
        <p:xfrm>
          <a:off x="970722" y="1581463"/>
          <a:ext cx="5322517" cy="3623438"/>
        </p:xfrm>
        <a:graphic>
          <a:graphicData uri="http://schemas.openxmlformats.org/drawingml/2006/table">
            <a:tbl>
              <a:tblPr firstRow="1" firstCol="1" lastRow="1" lastCol="1" bandRow="1" bandCol="1"/>
              <a:tblGrid>
                <a:gridCol w="5322517">
                  <a:extLst>
                    <a:ext uri="{9D8B030D-6E8A-4147-A177-3AD203B41FA5}">
                      <a16:colId xmlns:a16="http://schemas.microsoft.com/office/drawing/2014/main" val="2019508059"/>
                    </a:ext>
                  </a:extLst>
                </a:gridCol>
              </a:tblGrid>
              <a:tr h="292483">
                <a:tc>
                  <a:txBody>
                    <a:bodyPr/>
                    <a:lstStyle/>
                    <a:p>
                      <a:pPr>
                        <a:spcAft>
                          <a:spcPts val="0"/>
                        </a:spcAft>
                      </a:pPr>
                      <a:r>
                        <a:rPr lang="en-GB" sz="2000" b="1" dirty="0">
                          <a:solidFill>
                            <a:schemeClr val="tx1">
                              <a:lumMod val="50000"/>
                            </a:schemeClr>
                          </a:solidFill>
                          <a:effectLst/>
                          <a:latin typeface="+mj-lt"/>
                          <a:ea typeface="Times New Roman" panose="02020603050405020304" pitchFamily="18" charset="0"/>
                        </a:rPr>
                        <a:t>CFSS</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4889809"/>
                  </a:ext>
                </a:extLst>
              </a:tr>
              <a:tr h="21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b="0" kern="1200" dirty="0">
                          <a:solidFill>
                            <a:schemeClr val="tx1">
                              <a:lumMod val="50000"/>
                            </a:schemeClr>
                          </a:solidFill>
                          <a:effectLst/>
                          <a:latin typeface="+mj-lt"/>
                          <a:ea typeface="+mn-ea"/>
                          <a:cs typeface="+mn-cs"/>
                        </a:rPr>
                        <a:t>ICS2 HTI Main </a:t>
                      </a:r>
                      <a:endParaRPr lang="en-GB" sz="1600" b="0" kern="1200" dirty="0">
                        <a:solidFill>
                          <a:schemeClr val="tx1">
                            <a:lumMod val="50000"/>
                          </a:schemeClr>
                        </a:solidFill>
                        <a:effectLst/>
                        <a:latin typeface="+mj-lt"/>
                        <a:ea typeface="+mn-ea"/>
                        <a:cs typeface="+mn-cs"/>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21492092"/>
                  </a:ext>
                </a:extLst>
              </a:tr>
              <a:tr h="21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50000"/>
                            </a:schemeClr>
                          </a:solidFill>
                          <a:effectLst/>
                          <a:latin typeface="+mj-lt"/>
                          <a:ea typeface="+mn-ea"/>
                          <a:cs typeface="+mn-cs"/>
                        </a:rPr>
                        <a:t>ICS2 Definitions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1259049"/>
                  </a:ext>
                </a:extLst>
              </a:tr>
              <a:tr h="219362">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50000"/>
                            </a:schemeClr>
                          </a:solidFill>
                          <a:effectLst/>
                          <a:latin typeface="+mj-lt"/>
                          <a:ea typeface="+mn-ea"/>
                          <a:cs typeface="+mn-cs"/>
                        </a:rPr>
                        <a:t>ICS2 HTI BPM L4 Process Description</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52961954"/>
                  </a:ext>
                </a:extLst>
              </a:tr>
              <a:tr h="219362">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50000"/>
                            </a:schemeClr>
                          </a:solidFill>
                          <a:effectLst/>
                          <a:latin typeface="+mj-lt"/>
                          <a:ea typeface="+mn-ea"/>
                          <a:cs typeface="+mn-cs"/>
                        </a:rPr>
                        <a:t>ICS2 HTI Rules and Conditions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72469677"/>
                  </a:ext>
                </a:extLst>
              </a:tr>
              <a:tr h="219362">
                <a:tc>
                  <a:txBody>
                    <a:bodyPr/>
                    <a:lstStyle>
                      <a:lvl1pPr marL="0" algn="l" defTabSz="914400" rtl="0" eaLnBrk="1" latinLnBrk="0" hangingPunct="1">
                        <a:defRPr sz="1800" b="1" kern="1200">
                          <a:solidFill>
                            <a:schemeClr val="dk1"/>
                          </a:solidFill>
                          <a:latin typeface="Verdana"/>
                        </a:defRPr>
                      </a:lvl1pPr>
                      <a:lvl2pPr marL="457200" algn="l" defTabSz="914400" rtl="0" eaLnBrk="1" latinLnBrk="0" hangingPunct="1">
                        <a:defRPr sz="1800" b="1" kern="1200">
                          <a:solidFill>
                            <a:schemeClr val="dk1"/>
                          </a:solidFill>
                          <a:latin typeface="Verdana"/>
                        </a:defRPr>
                      </a:lvl2pPr>
                      <a:lvl3pPr marL="914400" algn="l" defTabSz="914400" rtl="0" eaLnBrk="1" latinLnBrk="0" hangingPunct="1">
                        <a:defRPr sz="1800" b="1" kern="1200">
                          <a:solidFill>
                            <a:schemeClr val="dk1"/>
                          </a:solidFill>
                          <a:latin typeface="Verdana"/>
                        </a:defRPr>
                      </a:lvl3pPr>
                      <a:lvl4pPr marL="1371600" algn="l" defTabSz="914400" rtl="0" eaLnBrk="1" latinLnBrk="0" hangingPunct="1">
                        <a:defRPr sz="1800" b="1" kern="1200">
                          <a:solidFill>
                            <a:schemeClr val="dk1"/>
                          </a:solidFill>
                          <a:latin typeface="Verdana"/>
                        </a:defRPr>
                      </a:lvl4pPr>
                      <a:lvl5pPr marL="1828800" algn="l" defTabSz="914400" rtl="0" eaLnBrk="1" latinLnBrk="0" hangingPunct="1">
                        <a:defRPr sz="1800" b="1" kern="1200">
                          <a:solidFill>
                            <a:schemeClr val="dk1"/>
                          </a:solidFill>
                          <a:latin typeface="Verdana"/>
                        </a:defRPr>
                      </a:lvl5pPr>
                      <a:lvl6pPr marL="2286000" algn="l" defTabSz="914400" rtl="0" eaLnBrk="1" latinLnBrk="0" hangingPunct="1">
                        <a:defRPr sz="1800" b="1" kern="1200">
                          <a:solidFill>
                            <a:schemeClr val="dk1"/>
                          </a:solidFill>
                          <a:latin typeface="Verdana"/>
                        </a:defRPr>
                      </a:lvl6pPr>
                      <a:lvl7pPr marL="2743200" algn="l" defTabSz="914400" rtl="0" eaLnBrk="1" latinLnBrk="0" hangingPunct="1">
                        <a:defRPr sz="1800" b="1" kern="1200">
                          <a:solidFill>
                            <a:schemeClr val="dk1"/>
                          </a:solidFill>
                          <a:latin typeface="Verdana"/>
                        </a:defRPr>
                      </a:lvl7pPr>
                      <a:lvl8pPr marL="3200400" algn="l" defTabSz="914400" rtl="0" eaLnBrk="1" latinLnBrk="0" hangingPunct="1">
                        <a:defRPr sz="1800" b="1" kern="1200">
                          <a:solidFill>
                            <a:schemeClr val="dk1"/>
                          </a:solidFill>
                          <a:latin typeface="Verdana"/>
                        </a:defRPr>
                      </a:lvl8pPr>
                      <a:lvl9pPr marL="3657600" algn="l" defTabSz="914400" rtl="0" eaLnBrk="1" latinLnBrk="0" hangingPunct="1">
                        <a:defRPr sz="1800" b="1"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50000"/>
                            </a:schemeClr>
                          </a:solidFill>
                          <a:effectLst/>
                          <a:latin typeface="+mj-lt"/>
                          <a:ea typeface="+mn-ea"/>
                          <a:cs typeface="+mn-cs"/>
                        </a:rPr>
                        <a:t>ICS2 HTI Code Lists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755944977"/>
                  </a:ext>
                </a:extLst>
              </a:tr>
              <a:tr h="21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50000"/>
                            </a:schemeClr>
                          </a:solidFill>
                          <a:effectLst/>
                          <a:latin typeface="+mj-lt"/>
                          <a:ea typeface="+mn-ea"/>
                          <a:cs typeface="+mn-cs"/>
                        </a:rPr>
                        <a:t>ICS2 HTI Information Exchange Specifications</a:t>
                      </a: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874894"/>
                  </a:ext>
                </a:extLst>
              </a:tr>
              <a:tr h="21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tx1">
                            <a:lumMod val="50000"/>
                          </a:schemeClr>
                        </a:solidFill>
                        <a:effectLst/>
                        <a:latin typeface="+mj-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0800571"/>
                  </a:ext>
                </a:extLst>
              </a:tr>
              <a:tr h="219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kern="1200" dirty="0">
                        <a:solidFill>
                          <a:schemeClr val="tx1">
                            <a:lumMod val="50000"/>
                          </a:schemeClr>
                        </a:solidFill>
                        <a:effectLst/>
                        <a:latin typeface="+mj-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111101"/>
                  </a:ext>
                </a:extLst>
              </a:tr>
              <a:tr h="292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tx1">
                              <a:lumMod val="50000"/>
                            </a:schemeClr>
                          </a:solidFill>
                          <a:effectLst/>
                          <a:latin typeface="+mn-lt"/>
                          <a:ea typeface="Times New Roman" panose="02020603050405020304" pitchFamily="18" charset="0"/>
                          <a:cs typeface="+mn-cs"/>
                        </a:rPr>
                        <a:t>CTSS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5702818"/>
                  </a:ext>
                </a:extLst>
              </a:tr>
              <a:tr h="247469">
                <a:tc>
                  <a:txBody>
                    <a:bodyPr/>
                    <a:lstStyle/>
                    <a:p>
                      <a:pPr>
                        <a:lnSpc>
                          <a:spcPct val="115000"/>
                        </a:lnSpc>
                        <a:spcAft>
                          <a:spcPts val="0"/>
                        </a:spcAft>
                      </a:pPr>
                      <a:r>
                        <a:rPr lang="en-IE" sz="1600" b="0" kern="1200" dirty="0">
                          <a:solidFill>
                            <a:schemeClr val="tx1">
                              <a:lumMod val="50000"/>
                            </a:schemeClr>
                          </a:solidFill>
                          <a:effectLst/>
                        </a:rPr>
                        <a:t>ICS2 Design Blueprint </a:t>
                      </a:r>
                      <a:endParaRPr lang="en-GB" sz="1400" b="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734271965"/>
                  </a:ext>
                </a:extLst>
              </a:tr>
              <a:tr h="24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b="0" kern="1200" dirty="0">
                          <a:solidFill>
                            <a:schemeClr val="tx1">
                              <a:lumMod val="50000"/>
                            </a:schemeClr>
                          </a:solidFill>
                          <a:effectLst/>
                          <a:latin typeface="+mn-lt"/>
                          <a:cs typeface="+mn-cs"/>
                        </a:rPr>
                        <a:t>HTI Interface Control Document  </a:t>
                      </a:r>
                      <a:endParaRPr lang="en-GB" sz="1600" b="0" kern="1200" dirty="0">
                        <a:solidFill>
                          <a:schemeClr val="tx1">
                            <a:lumMod val="50000"/>
                          </a:schemeClr>
                        </a:solidFill>
                        <a:effectLst/>
                        <a:latin typeface="+mn-lt"/>
                        <a:ea typeface="Calibri" panose="020F0502020204030204" pitchFamily="34" charset="0"/>
                        <a:cs typeface="+mn-cs"/>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96802886"/>
                  </a:ext>
                </a:extLst>
              </a:tr>
              <a:tr h="247469">
                <a:tc>
                  <a:txBody>
                    <a:bodyPr/>
                    <a:lstStyle/>
                    <a:p>
                      <a:pPr>
                        <a:lnSpc>
                          <a:spcPct val="115000"/>
                        </a:lnSpc>
                        <a:spcAft>
                          <a:spcPts val="0"/>
                        </a:spcAft>
                      </a:pPr>
                      <a:r>
                        <a:rPr lang="en-IE" sz="1600" b="0" kern="1200" dirty="0">
                          <a:solidFill>
                            <a:schemeClr val="tx1">
                              <a:lumMod val="50000"/>
                            </a:schemeClr>
                          </a:solidFill>
                          <a:effectLst/>
                        </a:rPr>
                        <a:t>EO SSD packages</a:t>
                      </a:r>
                      <a:endParaRPr lang="en-GB" sz="1400" b="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27874772"/>
                  </a:ext>
                </a:extLst>
              </a:tr>
              <a:tr h="247469">
                <a:tc>
                  <a:txBody>
                    <a:bodyPr/>
                    <a:lstStyle/>
                    <a:p>
                      <a:pPr marL="0" algn="l" defTabSz="914400" rtl="0" eaLnBrk="1" latinLnBrk="0" hangingPunct="1">
                        <a:lnSpc>
                          <a:spcPct val="115000"/>
                        </a:lnSpc>
                        <a:spcAft>
                          <a:spcPts val="0"/>
                        </a:spcAft>
                      </a:pPr>
                      <a:r>
                        <a:rPr lang="en-IE" sz="1600" b="0" kern="1200" dirty="0">
                          <a:solidFill>
                            <a:schemeClr val="tx1">
                              <a:lumMod val="50000"/>
                            </a:schemeClr>
                          </a:solidFill>
                          <a:effectLst/>
                        </a:rPr>
                        <a:t>EO</a:t>
                      </a:r>
                      <a:r>
                        <a:rPr lang="en-GB" sz="1600" b="0" kern="1200" dirty="0">
                          <a:solidFill>
                            <a:schemeClr val="tx1">
                              <a:lumMod val="50000"/>
                            </a:schemeClr>
                          </a:solidFill>
                          <a:effectLst/>
                          <a:latin typeface="+mn-lt"/>
                          <a:ea typeface="+mn-ea"/>
                          <a:cs typeface="+mn-cs"/>
                        </a:rPr>
                        <a:t> TSC packages</a:t>
                      </a:r>
                    </a:p>
                  </a:txBody>
                  <a:tcPr marL="68580" marR="68580"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15830823"/>
                  </a:ext>
                </a:extLst>
              </a:tr>
            </a:tbl>
          </a:graphicData>
        </a:graphic>
      </p:graphicFrame>
      <p:sp>
        <p:nvSpPr>
          <p:cNvPr id="9" name="Title 1">
            <a:extLst>
              <a:ext uri="{FF2B5EF4-FFF2-40B4-BE49-F238E27FC236}">
                <a16:creationId xmlns:a16="http://schemas.microsoft.com/office/drawing/2014/main" id="{4D2AC884-7C32-4242-A880-B1F109B4128C}"/>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pt-BR" sz="3000" b="1" dirty="0"/>
              <a:t>9. ICS2 R2 Documentation for EOs</a:t>
            </a:r>
          </a:p>
          <a:p>
            <a:r>
              <a:rPr lang="en-US" sz="3000" b="1" dirty="0">
                <a:effectLst>
                  <a:outerShdw blurRad="38100" dist="38100" dir="2700000" algn="tl">
                    <a:srgbClr val="000000">
                      <a:alpha val="43137"/>
                    </a:srgbClr>
                  </a:outerShdw>
                </a:effectLst>
              </a:rPr>
              <a:t>CFSS / CTSS latest versions</a:t>
            </a:r>
          </a:p>
        </p:txBody>
      </p:sp>
      <p:sp>
        <p:nvSpPr>
          <p:cNvPr id="7" name="Rectangle: Rounded Corners 6">
            <a:extLst>
              <a:ext uri="{FF2B5EF4-FFF2-40B4-BE49-F238E27FC236}">
                <a16:creationId xmlns:a16="http://schemas.microsoft.com/office/drawing/2014/main" id="{E3B88EE1-B905-4314-AD1A-79EEC3E445DB}"/>
              </a:ext>
            </a:extLst>
          </p:cNvPr>
          <p:cNvSpPr/>
          <p:nvPr/>
        </p:nvSpPr>
        <p:spPr>
          <a:xfrm>
            <a:off x="6433916" y="2324593"/>
            <a:ext cx="5634154" cy="78235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tx2"/>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https://circabc.europa.eu/ui/group/cfss</a:t>
            </a:r>
            <a:endParaRPr lang="en-GB" b="1" dirty="0">
              <a:solidFill>
                <a:schemeClr val="tx2"/>
              </a:solidFill>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E0A1A3E4-B020-41F4-9FF2-069C07F5FD0D}"/>
              </a:ext>
            </a:extLst>
          </p:cNvPr>
          <p:cNvSpPr/>
          <p:nvPr/>
        </p:nvSpPr>
        <p:spPr>
          <a:xfrm>
            <a:off x="6433916" y="4315841"/>
            <a:ext cx="5634154" cy="78235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tx2"/>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https://circabc.europa.eu/ui/group/ctss</a:t>
            </a:r>
            <a:endParaRPr lang="en-GB"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15208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CDAD590-AB14-4543-9D2A-698515AD37A3}"/>
              </a:ext>
            </a:extLst>
          </p:cNvPr>
          <p:cNvSpPr/>
          <p:nvPr/>
        </p:nvSpPr>
        <p:spPr>
          <a:xfrm>
            <a:off x="905872" y="5180997"/>
            <a:ext cx="5695895" cy="5786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solidFill>
                  <a:schemeClr val="bg1"/>
                </a:solidFill>
                <a:effectLst>
                  <a:outerShdw blurRad="38100" dist="38100" dir="2700000" algn="tl">
                    <a:srgbClr val="000000">
                      <a:alpha val="43137"/>
                    </a:srgbClr>
                  </a:outerShdw>
                </a:effectLst>
              </a:rPr>
              <a:t>Customs &amp; Tax EU Learning Portal</a:t>
            </a:r>
          </a:p>
        </p:txBody>
      </p:sp>
      <p:sp>
        <p:nvSpPr>
          <p:cNvPr id="16" name="Rectangle: Rounded Corners 15">
            <a:extLst>
              <a:ext uri="{FF2B5EF4-FFF2-40B4-BE49-F238E27FC236}">
                <a16:creationId xmlns:a16="http://schemas.microsoft.com/office/drawing/2014/main" id="{905331D3-6F73-4964-8E35-3A9D4FD86EBB}"/>
              </a:ext>
            </a:extLst>
          </p:cNvPr>
          <p:cNvSpPr/>
          <p:nvPr/>
        </p:nvSpPr>
        <p:spPr>
          <a:xfrm>
            <a:off x="905872" y="1635309"/>
            <a:ext cx="1900067" cy="5786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CIRCABC</a:t>
            </a:r>
          </a:p>
        </p:txBody>
      </p:sp>
      <p:sp>
        <p:nvSpPr>
          <p:cNvPr id="17" name="Rectangle: Rounded Corners 16">
            <a:extLst>
              <a:ext uri="{FF2B5EF4-FFF2-40B4-BE49-F238E27FC236}">
                <a16:creationId xmlns:a16="http://schemas.microsoft.com/office/drawing/2014/main" id="{F78ED3B0-FA6E-4DA3-A5E7-C3EA29276BA3}"/>
              </a:ext>
            </a:extLst>
          </p:cNvPr>
          <p:cNvSpPr/>
          <p:nvPr/>
        </p:nvSpPr>
        <p:spPr>
          <a:xfrm>
            <a:off x="905872" y="2964650"/>
            <a:ext cx="2832115" cy="57867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400" b="1" dirty="0">
                <a:effectLst>
                  <a:outerShdw blurRad="38100" dist="38100" dir="2700000" algn="tl">
                    <a:srgbClr val="000000">
                      <a:alpha val="43137"/>
                    </a:srgbClr>
                  </a:outerShdw>
                </a:effectLst>
              </a:rPr>
              <a:t>Europa Webpage</a:t>
            </a:r>
          </a:p>
        </p:txBody>
      </p:sp>
      <p:sp>
        <p:nvSpPr>
          <p:cNvPr id="4" name="Slide Number Placeholder 3"/>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104</a:t>
            </a:fld>
            <a:endParaRPr lang="en-GB" dirty="0"/>
          </a:p>
        </p:txBody>
      </p:sp>
      <p:sp>
        <p:nvSpPr>
          <p:cNvPr id="19" name="Rectangle: Rounded Corners 18">
            <a:extLst>
              <a:ext uri="{FF2B5EF4-FFF2-40B4-BE49-F238E27FC236}">
                <a16:creationId xmlns:a16="http://schemas.microsoft.com/office/drawing/2014/main" id="{5EC92829-46AC-4D33-A370-96DD400338EE}"/>
              </a:ext>
            </a:extLst>
          </p:cNvPr>
          <p:cNvSpPr/>
          <p:nvPr/>
        </p:nvSpPr>
        <p:spPr>
          <a:xfrm>
            <a:off x="6802735" y="2626173"/>
            <a:ext cx="3828889" cy="897687"/>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t>EOs can find useful CT material by accessing these webpages</a:t>
            </a:r>
          </a:p>
        </p:txBody>
      </p:sp>
      <p:sp>
        <p:nvSpPr>
          <p:cNvPr id="13" name="Content Placeholder 2">
            <a:extLst>
              <a:ext uri="{FF2B5EF4-FFF2-40B4-BE49-F238E27FC236}">
                <a16:creationId xmlns:a16="http://schemas.microsoft.com/office/drawing/2014/main" id="{F531ECC0-F381-4B68-BF59-C427A523ACA6}"/>
              </a:ext>
            </a:extLst>
          </p:cNvPr>
          <p:cNvSpPr>
            <a:spLocks noGrp="1"/>
          </p:cNvSpPr>
          <p:nvPr>
            <p:ph sz="half" idx="2"/>
          </p:nvPr>
        </p:nvSpPr>
        <p:spPr>
          <a:xfrm>
            <a:off x="905872" y="2184886"/>
            <a:ext cx="10958566" cy="733857"/>
          </a:xfrm>
        </p:spPr>
        <p:txBody>
          <a:bodyPr/>
          <a:lstStyle/>
          <a:p>
            <a:r>
              <a:rPr lang="en-GB" sz="1800" dirty="0">
                <a:solidFill>
                  <a:srgbClr val="0563C1"/>
                </a:solidFill>
                <a:hlinkClick r:id="rId2"/>
              </a:rPr>
              <a:t>https://circabc.europa.eu/ui/group/ea5f882b-9153-4fc1-9394-54ac8fe9149a/library/e23dba00-f6fd-4d2b-bf52-ec4450629d27</a:t>
            </a:r>
            <a:endParaRPr lang="en-GB" sz="1800" dirty="0">
              <a:solidFill>
                <a:srgbClr val="0563C1"/>
              </a:solidFill>
            </a:endParaRPr>
          </a:p>
        </p:txBody>
      </p:sp>
      <p:sp>
        <p:nvSpPr>
          <p:cNvPr id="25" name="Title 1">
            <a:extLst>
              <a:ext uri="{FF2B5EF4-FFF2-40B4-BE49-F238E27FC236}">
                <a16:creationId xmlns:a16="http://schemas.microsoft.com/office/drawing/2014/main" id="{2A5C035A-8B2D-491F-A26D-48B2C1473FBE}"/>
              </a:ext>
            </a:extLst>
          </p:cNvPr>
          <p:cNvSpPr txBox="1">
            <a:spLocks/>
          </p:cNvSpPr>
          <p:nvPr/>
        </p:nvSpPr>
        <p:spPr>
          <a:xfrm>
            <a:off x="1002620" y="46187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dirty="0"/>
              <a:t>Conformance Baseline – CFSS/CTSS </a:t>
            </a:r>
          </a:p>
          <a:p>
            <a:r>
              <a:rPr lang="en-US" sz="3000" b="1" dirty="0">
                <a:effectLst>
                  <a:outerShdw blurRad="38100" dist="38100" dir="2700000" algn="tl">
                    <a:srgbClr val="000000">
                      <a:alpha val="43137"/>
                    </a:srgbClr>
                  </a:outerShdw>
                </a:effectLst>
              </a:rPr>
              <a:t>Source of Documentation &amp; Material</a:t>
            </a:r>
          </a:p>
        </p:txBody>
      </p:sp>
      <p:sp>
        <p:nvSpPr>
          <p:cNvPr id="11" name="Content Placeholder 2">
            <a:extLst>
              <a:ext uri="{FF2B5EF4-FFF2-40B4-BE49-F238E27FC236}">
                <a16:creationId xmlns:a16="http://schemas.microsoft.com/office/drawing/2014/main" id="{2A8BAA0E-3699-4038-B2A2-A4D92B131C33}"/>
              </a:ext>
            </a:extLst>
          </p:cNvPr>
          <p:cNvSpPr txBox="1">
            <a:spLocks/>
          </p:cNvSpPr>
          <p:nvPr/>
        </p:nvSpPr>
        <p:spPr>
          <a:xfrm>
            <a:off x="905872" y="5739991"/>
            <a:ext cx="6642190" cy="391295"/>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563C1"/>
                </a:solidFill>
                <a:hlinkClick r:id="rId3"/>
              </a:rPr>
              <a:t>https://customs-taxation.learning.europa.eu/</a:t>
            </a:r>
            <a:endParaRPr lang="en-GB" sz="1800" dirty="0">
              <a:solidFill>
                <a:srgbClr val="0563C1"/>
              </a:solidFill>
            </a:endParaRPr>
          </a:p>
        </p:txBody>
      </p:sp>
      <p:sp>
        <p:nvSpPr>
          <p:cNvPr id="12" name="Content Placeholder 2">
            <a:extLst>
              <a:ext uri="{FF2B5EF4-FFF2-40B4-BE49-F238E27FC236}">
                <a16:creationId xmlns:a16="http://schemas.microsoft.com/office/drawing/2014/main" id="{13542A4C-CEC7-4363-9ADF-491883EB28C5}"/>
              </a:ext>
            </a:extLst>
          </p:cNvPr>
          <p:cNvSpPr txBox="1">
            <a:spLocks/>
          </p:cNvSpPr>
          <p:nvPr/>
        </p:nvSpPr>
        <p:spPr>
          <a:xfrm>
            <a:off x="866536" y="3543327"/>
            <a:ext cx="10997901" cy="1618203"/>
          </a:xfrm>
          <a:prstGeom prst="rect">
            <a:avLst/>
          </a:prstGeom>
          <a:noFill/>
        </p:spPr>
        <p:txBody>
          <a:bodyPr vert="horz" lIns="91440" tIns="45720" rIns="91440" bIns="45720" rtlCol="0">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1800" dirty="0">
                <a:solidFill>
                  <a:srgbClr val="0563C1"/>
                </a:solidFill>
                <a:hlinkClick r:id="rId4"/>
              </a:rPr>
              <a:t>https://ec.europa.eu/taxation_customs/customs-4/customs-security/import-control-system-2-ics2-0_en</a:t>
            </a:r>
            <a:endParaRPr lang="en-GB" sz="1800" dirty="0">
              <a:solidFill>
                <a:srgbClr val="0563C1"/>
              </a:solidFill>
            </a:endParaRPr>
          </a:p>
          <a:p>
            <a:pPr>
              <a:spcAft>
                <a:spcPts val="1200"/>
              </a:spcAft>
            </a:pPr>
            <a:r>
              <a:rPr lang="en-US" sz="1800" u="sng" dirty="0">
                <a:solidFill>
                  <a:srgbClr val="0563C1"/>
                </a:solidFill>
                <a:effectLst/>
                <a:ea typeface="Calibri" panose="020F0502020204030204" pitchFamily="34" charset="0"/>
                <a:hlinkClick r:id="rId5"/>
              </a:rPr>
              <a:t>https://ec.europa.eu/taxation_customs/dds2/taric/taric_consultation.jsp?Lang=en</a:t>
            </a:r>
            <a:endParaRPr lang="en-US" sz="1800" u="sng" dirty="0">
              <a:solidFill>
                <a:srgbClr val="0563C1"/>
              </a:solidFill>
              <a:effectLst/>
              <a:ea typeface="Calibri" panose="020F0502020204030204" pitchFamily="34" charset="0"/>
            </a:endParaRPr>
          </a:p>
          <a:p>
            <a:pPr>
              <a:spcAft>
                <a:spcPts val="1200"/>
              </a:spcAft>
            </a:pPr>
            <a:r>
              <a:rPr lang="en-GB" sz="1800" u="sng" dirty="0">
                <a:solidFill>
                  <a:srgbClr val="1F497D"/>
                </a:solidFill>
                <a:effectLst/>
                <a:ea typeface="Calibri" panose="020F0502020204030204" pitchFamily="34" charset="0"/>
                <a:hlinkClick r:id="rId6"/>
              </a:rPr>
              <a:t>https://ec.europa.eu/taxation_customs/dds2/rd/rd_download_home.jsp?Lang=en</a:t>
            </a:r>
            <a:endParaRPr lang="en-GB" sz="1800" u="sng" dirty="0">
              <a:solidFill>
                <a:srgbClr val="1F497D"/>
              </a:solidFill>
              <a:effectLst/>
              <a:ea typeface="Calibri" panose="020F0502020204030204" pitchFamily="34" charset="0"/>
            </a:endParaRPr>
          </a:p>
          <a:p>
            <a:pPr>
              <a:spcAft>
                <a:spcPts val="1200"/>
              </a:spcAft>
            </a:pPr>
            <a:r>
              <a:rPr lang="en-GB" sz="1800" u="sng" dirty="0">
                <a:solidFill>
                  <a:srgbClr val="1F497D"/>
                </a:solidFill>
                <a:effectLst/>
                <a:ea typeface="Calibri" panose="020F0502020204030204" pitchFamily="34" charset="0"/>
                <a:hlinkClick r:id="rId7"/>
              </a:rPr>
              <a:t>https://ec.europa.eu/taxation_customs/dds2/eos/eori_home.jsp?Lang=en</a:t>
            </a:r>
            <a:endParaRPr lang="en-GB" sz="1800" b="1" dirty="0"/>
          </a:p>
        </p:txBody>
      </p:sp>
    </p:spTree>
    <p:extLst>
      <p:ext uri="{BB962C8B-B14F-4D97-AF65-F5344CB8AC3E}">
        <p14:creationId xmlns:p14="http://schemas.microsoft.com/office/powerpoint/2010/main" val="31384470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456EF7-EF32-463A-885E-3AA69D903F0E}"/>
              </a:ext>
            </a:extLst>
          </p:cNvPr>
          <p:cNvSpPr>
            <a:spLocks noGrp="1"/>
          </p:cNvSpPr>
          <p:nvPr>
            <p:ph type="sldNum" sz="quarter" idx="12"/>
          </p:nvPr>
        </p:nvSpPr>
        <p:spPr/>
        <p:txBody>
          <a:bodyPr/>
          <a:lstStyle/>
          <a:p>
            <a:fld id="{F46C79FD-C571-418B-AB0F-5EE936C85276}" type="slidenum">
              <a:rPr lang="en-GB" smtClean="0"/>
              <a:t>105</a:t>
            </a:fld>
            <a:endParaRPr lang="en-GB" dirty="0"/>
          </a:p>
        </p:txBody>
      </p:sp>
      <p:pic>
        <p:nvPicPr>
          <p:cNvPr id="7" name="Picture 2" descr="Afbeeldingsresultaat voor image q&amp;A">
            <a:extLst>
              <a:ext uri="{FF2B5EF4-FFF2-40B4-BE49-F238E27FC236}">
                <a16:creationId xmlns:a16="http://schemas.microsoft.com/office/drawing/2014/main" id="{8F126B0A-5FB0-4734-91BE-656BB38C2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062037"/>
            <a:ext cx="733425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314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Thank you</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a:t>
            </a:r>
          </a:p>
          <a:p>
            <a:r>
              <a:rPr lang="en-US" sz="1050" dirty="0"/>
              <a:t>Unless otherwise noted the reuse of this presentation is authorised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a:p>
            <a:endParaRPr lang="en-GB" sz="1050" dirty="0">
              <a:solidFill>
                <a:schemeClr val="accent6"/>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Slide Number Placeholder 3"/>
          <p:cNvSpPr>
            <a:spLocks noGrp="1"/>
          </p:cNvSpPr>
          <p:nvPr>
            <p:ph type="sldNum" sz="quarter" idx="12"/>
          </p:nvPr>
        </p:nvSpPr>
        <p:spPr/>
        <p:txBody>
          <a:bodyPr/>
          <a:lstStyle/>
          <a:p>
            <a:fld id="{F46C79FD-C571-418B-AB0F-5EE936C85276}" type="slidenum">
              <a:rPr lang="en-GB" smtClean="0"/>
              <a:t>106</a:t>
            </a:fld>
            <a:endParaRPr lang="en-GB" dirty="0"/>
          </a:p>
        </p:txBody>
      </p:sp>
    </p:spTree>
    <p:extLst>
      <p:ext uri="{BB962C8B-B14F-4D97-AF65-F5344CB8AC3E}">
        <p14:creationId xmlns:p14="http://schemas.microsoft.com/office/powerpoint/2010/main" val="415537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11</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775672" y="1748076"/>
            <a:ext cx="10905699" cy="2649271"/>
          </a:xfrm>
        </p:spPr>
        <p:txBody>
          <a:bodyPr/>
          <a:lstStyle/>
          <a:p>
            <a:pPr marL="457200" indent="-457200">
              <a:lnSpc>
                <a:spcPct val="150000"/>
              </a:lnSpc>
              <a:spcAft>
                <a:spcPts val="1200"/>
              </a:spcAft>
              <a:buAutoNum type="arabicPeriod"/>
            </a:pPr>
            <a:r>
              <a:rPr lang="en-US" dirty="0"/>
              <a:t>Conformance Testing Scope</a:t>
            </a:r>
          </a:p>
          <a:p>
            <a:pPr marL="457200" indent="-457200">
              <a:lnSpc>
                <a:spcPct val="150000"/>
              </a:lnSpc>
              <a:spcAft>
                <a:spcPts val="1200"/>
              </a:spcAft>
              <a:buAutoNum type="arabicPeriod"/>
            </a:pPr>
            <a:r>
              <a:rPr lang="en-US" dirty="0"/>
              <a:t>Roles and Responsibilities during CT</a:t>
            </a:r>
          </a:p>
          <a:p>
            <a:pPr marL="457200" indent="-457200">
              <a:lnSpc>
                <a:spcPct val="150000"/>
              </a:lnSpc>
              <a:spcAft>
                <a:spcPts val="1200"/>
              </a:spcAft>
              <a:buAutoNum type="arabicPeriod"/>
            </a:pPr>
            <a:r>
              <a:rPr lang="en-US" dirty="0"/>
              <a:t>Communication during CT</a:t>
            </a:r>
          </a:p>
          <a:p>
            <a:pPr marL="457200" indent="-457200">
              <a:lnSpc>
                <a:spcPct val="150000"/>
              </a:lnSpc>
              <a:spcAft>
                <a:spcPts val="1200"/>
              </a:spcAft>
              <a:buFont typeface="Arial" panose="020B0604020202020204" pitchFamily="34" charset="0"/>
              <a:buAutoNum type="arabicPeriod"/>
            </a:pPr>
            <a:r>
              <a:rPr lang="en-US" dirty="0"/>
              <a:t>Conformance Testing Reporting</a:t>
            </a:r>
            <a:endParaRPr lang="en-US" dirty="0">
              <a:highlight>
                <a:srgbClr val="FFFF00"/>
              </a:highlight>
            </a:endParaRPr>
          </a:p>
          <a:p>
            <a:pPr marL="457200" indent="-457200">
              <a:spcAft>
                <a:spcPts val="1200"/>
              </a:spcAft>
              <a:buAutoNum type="arabicPeriod"/>
            </a:pP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Title 1">
            <a:extLst>
              <a:ext uri="{FF2B5EF4-FFF2-40B4-BE49-F238E27FC236}">
                <a16:creationId xmlns:a16="http://schemas.microsoft.com/office/drawing/2014/main" id="{6C0B0978-5984-4C99-AB4C-E227B190641E}"/>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b="1" dirty="0">
                <a:effectLst>
                  <a:outerShdw blurRad="38100" dist="38100" dir="2700000" algn="tl">
                    <a:srgbClr val="000000">
                      <a:alpha val="43137"/>
                    </a:srgbClr>
                  </a:outerShdw>
                </a:effectLst>
              </a:rPr>
              <a:t>4. Conformance Testing Organisation </a:t>
            </a:r>
          </a:p>
        </p:txBody>
      </p:sp>
    </p:spTree>
    <p:extLst>
      <p:ext uri="{BB962C8B-B14F-4D97-AF65-F5344CB8AC3E}">
        <p14:creationId xmlns:p14="http://schemas.microsoft.com/office/powerpoint/2010/main" val="782028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12</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9C41F18D-7EE1-4192-9C9B-AD128F42C179}"/>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Conformance Testing Scope</a:t>
            </a:r>
            <a:endParaRPr lang="en-GB" sz="3000" b="1" dirty="0">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8B45DC83-CB16-4F03-9051-6B6628A00466}"/>
              </a:ext>
            </a:extLst>
          </p:cNvPr>
          <p:cNvSpPr/>
          <p:nvPr/>
        </p:nvSpPr>
        <p:spPr>
          <a:xfrm>
            <a:off x="838200" y="1706673"/>
            <a:ext cx="10492818" cy="120427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a:solidFill>
                  <a:schemeClr val="bg1"/>
                </a:solidFill>
                <a:effectLst>
                  <a:outerShdw blurRad="38100" dist="38100" dir="2700000" algn="tl">
                    <a:srgbClr val="000000">
                      <a:alpha val="43137"/>
                    </a:srgbClr>
                  </a:outerShdw>
                </a:effectLst>
              </a:rPr>
              <a:t>The Self-Conformance Testing campaign aims at self-testing the compliance of the EO systems with the system-to-system (S2S) interface specifications of the Harmonised Trader Interface (HTI) </a:t>
            </a:r>
          </a:p>
        </p:txBody>
      </p:sp>
      <p:sp>
        <p:nvSpPr>
          <p:cNvPr id="9" name="Content Placeholder 7">
            <a:extLst>
              <a:ext uri="{FF2B5EF4-FFF2-40B4-BE49-F238E27FC236}">
                <a16:creationId xmlns:a16="http://schemas.microsoft.com/office/drawing/2014/main" id="{BEA9C142-179D-4BCC-90BD-7958F7252150}"/>
              </a:ext>
            </a:extLst>
          </p:cNvPr>
          <p:cNvSpPr>
            <a:spLocks noGrp="1"/>
          </p:cNvSpPr>
          <p:nvPr>
            <p:ph idx="1"/>
          </p:nvPr>
        </p:nvSpPr>
        <p:spPr>
          <a:xfrm>
            <a:off x="733719" y="3245080"/>
            <a:ext cx="11153481" cy="2633199"/>
          </a:xfrm>
        </p:spPr>
        <p:txBody>
          <a:bodyPr/>
          <a:lstStyle/>
          <a:p>
            <a:pPr marL="0" indent="0">
              <a:lnSpc>
                <a:spcPct val="150000"/>
              </a:lnSpc>
              <a:spcAft>
                <a:spcPts val="1200"/>
              </a:spcAft>
              <a:buNone/>
            </a:pPr>
            <a:r>
              <a:rPr lang="en-US" sz="2000" dirty="0"/>
              <a:t>This includes: </a:t>
            </a:r>
          </a:p>
          <a:p>
            <a:pPr>
              <a:spcAft>
                <a:spcPts val="1200"/>
              </a:spcAft>
              <a:buFont typeface="Wingdings" panose="05000000000000000000" pitchFamily="2" charset="2"/>
              <a:buChar char="ü"/>
            </a:pPr>
            <a:r>
              <a:rPr lang="en-US" sz="2000" dirty="0"/>
              <a:t> Compliance with AS4 interface profile</a:t>
            </a:r>
          </a:p>
          <a:p>
            <a:pPr>
              <a:spcAft>
                <a:spcPts val="1200"/>
              </a:spcAft>
              <a:buFont typeface="Wingdings" panose="05000000000000000000" pitchFamily="2" charset="2"/>
              <a:buChar char="ü"/>
            </a:pPr>
            <a:r>
              <a:rPr lang="en-US" sz="2000" dirty="0"/>
              <a:t> Use of Digital Certificates</a:t>
            </a:r>
          </a:p>
          <a:p>
            <a:pPr>
              <a:spcAft>
                <a:spcPts val="1200"/>
              </a:spcAft>
              <a:buFont typeface="Wingdings" panose="05000000000000000000" pitchFamily="2" charset="2"/>
              <a:buChar char="ü"/>
            </a:pPr>
            <a:r>
              <a:rPr lang="en-US" sz="2000" dirty="0"/>
              <a:t> Semantic validation of the messages sent by traders</a:t>
            </a:r>
          </a:p>
          <a:p>
            <a:pPr>
              <a:spcAft>
                <a:spcPts val="1200"/>
              </a:spcAft>
              <a:buFont typeface="Wingdings" panose="05000000000000000000" pitchFamily="2" charset="2"/>
              <a:buChar char="ü"/>
            </a:pPr>
            <a:r>
              <a:rPr lang="en-US" sz="2000" dirty="0"/>
              <a:t> Testing the notifications that are dispatched towards traders &amp; their responses to ICS2 requests</a:t>
            </a:r>
          </a:p>
        </p:txBody>
      </p:sp>
    </p:spTree>
    <p:extLst>
      <p:ext uri="{BB962C8B-B14F-4D97-AF65-F5344CB8AC3E}">
        <p14:creationId xmlns:p14="http://schemas.microsoft.com/office/powerpoint/2010/main" val="1345741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1" y="6156239"/>
            <a:ext cx="2645075" cy="339014"/>
          </a:xfrm>
        </p:spPr>
        <p:txBody>
          <a:bodyPr anchor="ctr">
            <a:normAutofit/>
          </a:bodyPr>
          <a:lstStyle/>
          <a:p>
            <a:pPr>
              <a:spcAft>
                <a:spcPts val="600"/>
              </a:spcAft>
            </a:pPr>
            <a:fld id="{F46C79FD-C571-418B-AB0F-5EE936C85276}" type="slidenum">
              <a:rPr lang="en-GB" smtClean="0"/>
              <a:pPr>
                <a:spcAft>
                  <a:spcPts val="600"/>
                </a:spcAft>
              </a:pPr>
              <a:t>13</a:t>
            </a:fld>
            <a:endParaRPr lang="en-GB" dirty="0"/>
          </a:p>
        </p:txBody>
      </p:sp>
      <p:graphicFrame>
        <p:nvGraphicFramePr>
          <p:cNvPr id="19" name="Content Placeholder 7">
            <a:extLst>
              <a:ext uri="{FF2B5EF4-FFF2-40B4-BE49-F238E27FC236}">
                <a16:creationId xmlns:a16="http://schemas.microsoft.com/office/drawing/2014/main" id="{4BCAE6C0-BBA0-4334-96D3-BF34FD17B5DA}"/>
              </a:ext>
            </a:extLst>
          </p:cNvPr>
          <p:cNvGraphicFramePr>
            <a:graphicFrameLocks noGrp="1"/>
          </p:cNvGraphicFramePr>
          <p:nvPr>
            <p:ph idx="1"/>
            <p:extLst>
              <p:ext uri="{D42A27DB-BD31-4B8C-83A1-F6EECF244321}">
                <p14:modId xmlns:p14="http://schemas.microsoft.com/office/powerpoint/2010/main" val="2950778431"/>
              </p:ext>
            </p:extLst>
          </p:nvPr>
        </p:nvGraphicFramePr>
        <p:xfrm>
          <a:off x="838201" y="1595286"/>
          <a:ext cx="10515600" cy="4211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16" name="Group 15">
            <a:extLst>
              <a:ext uri="{FF2B5EF4-FFF2-40B4-BE49-F238E27FC236}">
                <a16:creationId xmlns:a16="http://schemas.microsoft.com/office/drawing/2014/main" id="{E7A0FF2D-9E3F-470F-9A1B-2130B327D5E5}"/>
              </a:ext>
            </a:extLst>
          </p:cNvPr>
          <p:cNvGrpSpPr/>
          <p:nvPr/>
        </p:nvGrpSpPr>
        <p:grpSpPr>
          <a:xfrm>
            <a:off x="8183957" y="4220507"/>
            <a:ext cx="2171166" cy="878266"/>
            <a:chOff x="4311297" y="7208473"/>
            <a:chExt cx="1423039" cy="319252"/>
          </a:xfrm>
        </p:grpSpPr>
        <p:sp>
          <p:nvSpPr>
            <p:cNvPr id="22" name="Rectangle: Rounded Corners 21">
              <a:extLst>
                <a:ext uri="{FF2B5EF4-FFF2-40B4-BE49-F238E27FC236}">
                  <a16:creationId xmlns:a16="http://schemas.microsoft.com/office/drawing/2014/main" id="{4C85E5B4-DB84-488B-8A03-3EBAE4F8E663}"/>
                </a:ext>
              </a:extLst>
            </p:cNvPr>
            <p:cNvSpPr/>
            <p:nvPr/>
          </p:nvSpPr>
          <p:spPr>
            <a:xfrm rot="5400000">
              <a:off x="4863191" y="6686051"/>
              <a:ext cx="319252" cy="1364096"/>
            </a:xfrm>
            <a:prstGeom prst="roundRect">
              <a:avLst/>
            </a:prstGeom>
            <a:solidFill>
              <a:schemeClr val="bg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TextBox 22">
              <a:extLst>
                <a:ext uri="{FF2B5EF4-FFF2-40B4-BE49-F238E27FC236}">
                  <a16:creationId xmlns:a16="http://schemas.microsoft.com/office/drawing/2014/main" id="{A40C416F-6B9D-46C2-B25D-9FC509BDBA93}"/>
                </a:ext>
              </a:extLst>
            </p:cNvPr>
            <p:cNvSpPr txBox="1"/>
            <p:nvPr/>
          </p:nvSpPr>
          <p:spPr>
            <a:xfrm>
              <a:off x="4311297" y="7277374"/>
              <a:ext cx="1423039" cy="148818"/>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rPr>
                <a:t>Central Side</a:t>
              </a:r>
            </a:p>
          </p:txBody>
        </p:sp>
      </p:grpSp>
      <p:grpSp>
        <p:nvGrpSpPr>
          <p:cNvPr id="24" name="Group 23">
            <a:extLst>
              <a:ext uri="{FF2B5EF4-FFF2-40B4-BE49-F238E27FC236}">
                <a16:creationId xmlns:a16="http://schemas.microsoft.com/office/drawing/2014/main" id="{692A509F-FAF9-472F-885D-1AD4C534393D}"/>
              </a:ext>
            </a:extLst>
          </p:cNvPr>
          <p:cNvGrpSpPr/>
          <p:nvPr/>
        </p:nvGrpSpPr>
        <p:grpSpPr>
          <a:xfrm>
            <a:off x="8308184" y="1946489"/>
            <a:ext cx="1922712" cy="594087"/>
            <a:chOff x="4311296" y="7201486"/>
            <a:chExt cx="1423039" cy="319252"/>
          </a:xfrm>
        </p:grpSpPr>
        <p:sp>
          <p:nvSpPr>
            <p:cNvPr id="25" name="Rectangle: Rounded Corners 24">
              <a:extLst>
                <a:ext uri="{FF2B5EF4-FFF2-40B4-BE49-F238E27FC236}">
                  <a16:creationId xmlns:a16="http://schemas.microsoft.com/office/drawing/2014/main" id="{F330A387-6079-44FA-B6FD-ED9ECB0352B5}"/>
                </a:ext>
              </a:extLst>
            </p:cNvPr>
            <p:cNvSpPr/>
            <p:nvPr/>
          </p:nvSpPr>
          <p:spPr>
            <a:xfrm rot="5400000">
              <a:off x="4863190" y="6679064"/>
              <a:ext cx="319252" cy="1364096"/>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TextBox 25">
              <a:extLst>
                <a:ext uri="{FF2B5EF4-FFF2-40B4-BE49-F238E27FC236}">
                  <a16:creationId xmlns:a16="http://schemas.microsoft.com/office/drawing/2014/main" id="{42CB57F5-AC58-4915-B935-B8635FCDBCCC}"/>
                </a:ext>
              </a:extLst>
            </p:cNvPr>
            <p:cNvSpPr txBox="1"/>
            <p:nvPr/>
          </p:nvSpPr>
          <p:spPr>
            <a:xfrm>
              <a:off x="4311296" y="7251388"/>
              <a:ext cx="1423039" cy="215012"/>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EO Side</a:t>
              </a:r>
            </a:p>
          </p:txBody>
        </p:sp>
      </p:grpSp>
      <p:grpSp>
        <p:nvGrpSpPr>
          <p:cNvPr id="13" name="Group 12">
            <a:extLst>
              <a:ext uri="{FF2B5EF4-FFF2-40B4-BE49-F238E27FC236}">
                <a16:creationId xmlns:a16="http://schemas.microsoft.com/office/drawing/2014/main" id="{447DB494-D340-405B-AA98-668573F8D439}"/>
              </a:ext>
            </a:extLst>
          </p:cNvPr>
          <p:cNvGrpSpPr/>
          <p:nvPr/>
        </p:nvGrpSpPr>
        <p:grpSpPr>
          <a:xfrm>
            <a:off x="8308184" y="2918283"/>
            <a:ext cx="1922712" cy="594087"/>
            <a:chOff x="4311296" y="7201486"/>
            <a:chExt cx="1423039" cy="319252"/>
          </a:xfrm>
        </p:grpSpPr>
        <p:sp>
          <p:nvSpPr>
            <p:cNvPr id="15" name="Rectangle: Rounded Corners 14">
              <a:extLst>
                <a:ext uri="{FF2B5EF4-FFF2-40B4-BE49-F238E27FC236}">
                  <a16:creationId xmlns:a16="http://schemas.microsoft.com/office/drawing/2014/main" id="{588BD9DE-01B5-48A8-8BEB-BCEBAF688858}"/>
                </a:ext>
              </a:extLst>
            </p:cNvPr>
            <p:cNvSpPr/>
            <p:nvPr/>
          </p:nvSpPr>
          <p:spPr>
            <a:xfrm rot="5400000">
              <a:off x="4863190" y="6679064"/>
              <a:ext cx="319252" cy="1364096"/>
            </a:xfrm>
            <a:prstGeom prst="roundRect">
              <a:avLst/>
            </a:prstGeom>
            <a:solidFill>
              <a:schemeClr val="tx2">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a:extLst>
                <a:ext uri="{FF2B5EF4-FFF2-40B4-BE49-F238E27FC236}">
                  <a16:creationId xmlns:a16="http://schemas.microsoft.com/office/drawing/2014/main" id="{CEB31F58-C3F7-40DE-8B3D-AC7770617901}"/>
                </a:ext>
              </a:extLst>
            </p:cNvPr>
            <p:cNvSpPr txBox="1"/>
            <p:nvPr/>
          </p:nvSpPr>
          <p:spPr>
            <a:xfrm>
              <a:off x="4311296" y="7251388"/>
              <a:ext cx="1423039" cy="147258"/>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National Side</a:t>
              </a:r>
            </a:p>
          </p:txBody>
        </p:sp>
      </p:grpSp>
      <p:sp>
        <p:nvSpPr>
          <p:cNvPr id="18" name="Title 1">
            <a:extLst>
              <a:ext uri="{FF2B5EF4-FFF2-40B4-BE49-F238E27FC236}">
                <a16:creationId xmlns:a16="http://schemas.microsoft.com/office/drawing/2014/main" id="{552AA4A6-00CB-4101-8E95-7F680F95FB4E}"/>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Roles and Responsibilities during CT</a:t>
            </a:r>
          </a:p>
        </p:txBody>
      </p:sp>
    </p:spTree>
    <p:extLst>
      <p:ext uri="{BB962C8B-B14F-4D97-AF65-F5344CB8AC3E}">
        <p14:creationId xmlns:p14="http://schemas.microsoft.com/office/powerpoint/2010/main" val="2213982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08A7B1-15B9-4885-A510-762EC0B5481D}"/>
              </a:ext>
            </a:extLst>
          </p:cNvPr>
          <p:cNvSpPr/>
          <p:nvPr/>
        </p:nvSpPr>
        <p:spPr>
          <a:xfrm rot="5400000">
            <a:off x="4295973" y="5692080"/>
            <a:ext cx="307778" cy="1305154"/>
          </a:xfrm>
          <a:prstGeom prst="roundRect">
            <a:avLst/>
          </a:prstGeom>
          <a:solidFill>
            <a:schemeClr val="bg2">
              <a:lumMod val="5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Rectangle: Rounded Corners 20">
            <a:extLst>
              <a:ext uri="{FF2B5EF4-FFF2-40B4-BE49-F238E27FC236}">
                <a16:creationId xmlns:a16="http://schemas.microsoft.com/office/drawing/2014/main" id="{B1795656-71AA-4E6D-9C6C-4071BB0F24AE}"/>
              </a:ext>
            </a:extLst>
          </p:cNvPr>
          <p:cNvSpPr/>
          <p:nvPr/>
        </p:nvSpPr>
        <p:spPr>
          <a:xfrm rot="5400000">
            <a:off x="5811273" y="5697817"/>
            <a:ext cx="319252" cy="1305154"/>
          </a:xfrm>
          <a:prstGeom prst="roundRect">
            <a:avLst/>
          </a:prstGeom>
          <a:solidFill>
            <a:schemeClr val="tx2">
              <a:lumMod val="40000"/>
              <a:lumOff val="60000"/>
            </a:schemeClr>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 name="Slide Number Placeholder 3"/>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14</a:t>
            </a:fld>
            <a:endParaRPr lang="en-GB" dirty="0"/>
          </a:p>
        </p:txBody>
      </p:sp>
      <p:graphicFrame>
        <p:nvGraphicFramePr>
          <p:cNvPr id="19" name="Content Placeholder 7">
            <a:extLst>
              <a:ext uri="{FF2B5EF4-FFF2-40B4-BE49-F238E27FC236}">
                <a16:creationId xmlns:a16="http://schemas.microsoft.com/office/drawing/2014/main" id="{4BCAE6C0-BBA0-4334-96D3-BF34FD17B5DA}"/>
              </a:ext>
            </a:extLst>
          </p:cNvPr>
          <p:cNvGraphicFramePr>
            <a:graphicFrameLocks noGrp="1"/>
          </p:cNvGraphicFramePr>
          <p:nvPr>
            <p:ph idx="1"/>
            <p:extLst>
              <p:ext uri="{D42A27DB-BD31-4B8C-83A1-F6EECF244321}">
                <p14:modId xmlns:p14="http://schemas.microsoft.com/office/powerpoint/2010/main" val="790829061"/>
              </p:ext>
            </p:extLst>
          </p:nvPr>
        </p:nvGraphicFramePr>
        <p:xfrm>
          <a:off x="838200" y="1441277"/>
          <a:ext cx="10905699" cy="45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Rectangle: Rounded Corners 2">
            <a:extLst>
              <a:ext uri="{FF2B5EF4-FFF2-40B4-BE49-F238E27FC236}">
                <a16:creationId xmlns:a16="http://schemas.microsoft.com/office/drawing/2014/main" id="{6578B4AE-47E3-42FB-81AE-752247BB4D44}"/>
              </a:ext>
            </a:extLst>
          </p:cNvPr>
          <p:cNvSpPr/>
          <p:nvPr/>
        </p:nvSpPr>
        <p:spPr>
          <a:xfrm>
            <a:off x="6463987" y="2257243"/>
            <a:ext cx="1579420" cy="734759"/>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Member State</a:t>
            </a:r>
            <a:endParaRPr lang="en-GB" sz="2000" dirty="0">
              <a:effectLst>
                <a:outerShdw blurRad="38100" dist="38100" dir="2700000" algn="tl">
                  <a:srgbClr val="000000">
                    <a:alpha val="43137"/>
                  </a:srgbClr>
                </a:outerShdw>
              </a:effectLst>
            </a:endParaRPr>
          </a:p>
        </p:txBody>
      </p:sp>
      <p:sp>
        <p:nvSpPr>
          <p:cNvPr id="10" name="Rectangle: Rounded Corners 9">
            <a:extLst>
              <a:ext uri="{FF2B5EF4-FFF2-40B4-BE49-F238E27FC236}">
                <a16:creationId xmlns:a16="http://schemas.microsoft.com/office/drawing/2014/main" id="{FA239D0E-13E7-4429-B7DC-2D4C7B9A2742}"/>
              </a:ext>
            </a:extLst>
          </p:cNvPr>
          <p:cNvSpPr>
            <a:spLocks/>
          </p:cNvSpPr>
          <p:nvPr/>
        </p:nvSpPr>
        <p:spPr>
          <a:xfrm>
            <a:off x="5539815" y="1439140"/>
            <a:ext cx="1502467" cy="69253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Economic Operator</a:t>
            </a:r>
            <a:endParaRPr lang="en-GB" sz="2000" dirty="0">
              <a:effectLst>
                <a:outerShdw blurRad="38100" dist="38100" dir="2700000" algn="tl">
                  <a:srgbClr val="000000">
                    <a:alpha val="43137"/>
                  </a:srgbClr>
                </a:outerShdw>
              </a:effectLst>
            </a:endParaRPr>
          </a:p>
        </p:txBody>
      </p:sp>
      <p:sp>
        <p:nvSpPr>
          <p:cNvPr id="11" name="Rectangle: Rounded Corners 10">
            <a:extLst>
              <a:ext uri="{FF2B5EF4-FFF2-40B4-BE49-F238E27FC236}">
                <a16:creationId xmlns:a16="http://schemas.microsoft.com/office/drawing/2014/main" id="{9DA63CE1-00C8-400B-98E2-80EAB48E73C8}"/>
              </a:ext>
            </a:extLst>
          </p:cNvPr>
          <p:cNvSpPr/>
          <p:nvPr/>
        </p:nvSpPr>
        <p:spPr>
          <a:xfrm>
            <a:off x="7543729" y="3184519"/>
            <a:ext cx="1579421" cy="1515896"/>
          </a:xfrm>
          <a:prstGeom prst="roundRect">
            <a:avLst/>
          </a:prstGeom>
          <a:gradFill flip="none" rotWithShape="1">
            <a:gsLst>
              <a:gs pos="0">
                <a:schemeClr val="bg2">
                  <a:lumMod val="50000"/>
                </a:schemeClr>
              </a:gs>
              <a:gs pos="53000">
                <a:schemeClr val="bg2">
                  <a:lumMod val="50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DG TAXUD</a:t>
            </a:r>
            <a:endParaRPr lang="en-GB" sz="2000"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E76EE73E-9FAF-44A9-A479-CA09807C44D1}"/>
              </a:ext>
            </a:extLst>
          </p:cNvPr>
          <p:cNvSpPr txBox="1"/>
          <p:nvPr/>
        </p:nvSpPr>
        <p:spPr>
          <a:xfrm>
            <a:off x="3769265" y="6188633"/>
            <a:ext cx="1361193" cy="307777"/>
          </a:xfrm>
          <a:prstGeom prst="rect">
            <a:avLst/>
          </a:prstGeom>
          <a:noFill/>
          <a:ln>
            <a:noFill/>
          </a:ln>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Central side</a:t>
            </a:r>
          </a:p>
        </p:txBody>
      </p:sp>
      <p:sp>
        <p:nvSpPr>
          <p:cNvPr id="18" name="TextBox 17">
            <a:extLst>
              <a:ext uri="{FF2B5EF4-FFF2-40B4-BE49-F238E27FC236}">
                <a16:creationId xmlns:a16="http://schemas.microsoft.com/office/drawing/2014/main" id="{4431C515-50A7-48DD-A519-45448E5B7A20}"/>
              </a:ext>
            </a:extLst>
          </p:cNvPr>
          <p:cNvSpPr txBox="1"/>
          <p:nvPr/>
        </p:nvSpPr>
        <p:spPr>
          <a:xfrm>
            <a:off x="5259379" y="6188633"/>
            <a:ext cx="1423039" cy="307777"/>
          </a:xfrm>
          <a:prstGeom prst="rect">
            <a:avLst/>
          </a:prstGeom>
          <a:noFill/>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National side</a:t>
            </a:r>
          </a:p>
        </p:txBody>
      </p:sp>
      <p:sp>
        <p:nvSpPr>
          <p:cNvPr id="22" name="Title 1">
            <a:extLst>
              <a:ext uri="{FF2B5EF4-FFF2-40B4-BE49-F238E27FC236}">
                <a16:creationId xmlns:a16="http://schemas.microsoft.com/office/drawing/2014/main" id="{A011735B-5E8A-4F81-A356-8421C26F717E}"/>
              </a:ext>
            </a:extLst>
          </p:cNvPr>
          <p:cNvSpPr txBox="1">
            <a:spLocks/>
          </p:cNvSpPr>
          <p:nvPr/>
        </p:nvSpPr>
        <p:spPr>
          <a:xfrm>
            <a:off x="970722" y="48954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Roles during CT</a:t>
            </a:r>
          </a:p>
        </p:txBody>
      </p:sp>
      <p:sp>
        <p:nvSpPr>
          <p:cNvPr id="14" name="Rectangle: Rounded Corners 13">
            <a:extLst>
              <a:ext uri="{FF2B5EF4-FFF2-40B4-BE49-F238E27FC236}">
                <a16:creationId xmlns:a16="http://schemas.microsoft.com/office/drawing/2014/main" id="{20E84698-8F78-4BA6-B29C-62C358774A30}"/>
              </a:ext>
            </a:extLst>
          </p:cNvPr>
          <p:cNvSpPr/>
          <p:nvPr/>
        </p:nvSpPr>
        <p:spPr>
          <a:xfrm rot="5400000">
            <a:off x="7338047" y="5692080"/>
            <a:ext cx="307778" cy="1305154"/>
          </a:xfrm>
          <a:prstGeom prst="round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5" name="TextBox 14">
            <a:extLst>
              <a:ext uri="{FF2B5EF4-FFF2-40B4-BE49-F238E27FC236}">
                <a16:creationId xmlns:a16="http://schemas.microsoft.com/office/drawing/2014/main" id="{11BF02BB-48EA-4FCF-AB99-C8A1E15C31FE}"/>
              </a:ext>
            </a:extLst>
          </p:cNvPr>
          <p:cNvSpPr txBox="1"/>
          <p:nvPr/>
        </p:nvSpPr>
        <p:spPr>
          <a:xfrm>
            <a:off x="6811339" y="6188632"/>
            <a:ext cx="1361193" cy="307777"/>
          </a:xfrm>
          <a:prstGeom prst="rect">
            <a:avLst/>
          </a:prstGeom>
          <a:noFill/>
          <a:ln>
            <a:noFill/>
          </a:ln>
        </p:spPr>
        <p:txBody>
          <a:bodyPr wrap="square" rtlCol="0">
            <a:spAutoFit/>
          </a:bodyPr>
          <a:lstStyle/>
          <a:p>
            <a:pPr algn="ctr"/>
            <a:r>
              <a:rPr lang="en-US" sz="1400" b="1" dirty="0">
                <a:solidFill>
                  <a:schemeClr val="bg1"/>
                </a:solidFill>
                <a:effectLst>
                  <a:outerShdw blurRad="38100" dist="38100" dir="2700000" algn="tl">
                    <a:srgbClr val="000000">
                      <a:alpha val="43137"/>
                    </a:srgbClr>
                  </a:outerShdw>
                </a:effectLst>
              </a:rPr>
              <a:t>EO side</a:t>
            </a:r>
          </a:p>
        </p:txBody>
      </p:sp>
      <p:sp>
        <p:nvSpPr>
          <p:cNvPr id="16" name="Rectangle: Rounded Corners 15">
            <a:extLst>
              <a:ext uri="{FF2B5EF4-FFF2-40B4-BE49-F238E27FC236}">
                <a16:creationId xmlns:a16="http://schemas.microsoft.com/office/drawing/2014/main" id="{23828C77-2DF7-4232-9E1A-237A6A0F01C1}"/>
              </a:ext>
            </a:extLst>
          </p:cNvPr>
          <p:cNvSpPr/>
          <p:nvPr/>
        </p:nvSpPr>
        <p:spPr>
          <a:xfrm>
            <a:off x="9123150" y="4700415"/>
            <a:ext cx="1765237" cy="1239478"/>
          </a:xfrm>
          <a:prstGeom prst="roundRect">
            <a:avLst/>
          </a:prstGeom>
          <a:gradFill flip="none" rotWithShape="1">
            <a:gsLst>
              <a:gs pos="0">
                <a:schemeClr val="bg2">
                  <a:lumMod val="50000"/>
                </a:schemeClr>
              </a:gs>
              <a:gs pos="53000">
                <a:schemeClr val="bg2">
                  <a:lumMod val="50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DG TAXUD</a:t>
            </a:r>
          </a:p>
          <a:p>
            <a:pPr algn="ctr"/>
            <a:r>
              <a:rPr lang="en-US" sz="2000" b="1" dirty="0">
                <a:effectLst>
                  <a:outerShdw blurRad="38100" dist="38100" dir="2700000" algn="tl">
                    <a:srgbClr val="000000">
                      <a:alpha val="43137"/>
                    </a:srgbClr>
                  </a:outerShdw>
                </a:effectLst>
              </a:rPr>
              <a:t>Contractors</a:t>
            </a:r>
            <a:endParaRPr lang="en-GB"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590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15</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748076"/>
            <a:ext cx="10958565" cy="4301032"/>
          </a:xfrm>
        </p:spPr>
        <p:txBody>
          <a:bodyPr/>
          <a:lstStyle/>
          <a:p>
            <a:pPr marL="457200" indent="-457200">
              <a:lnSpc>
                <a:spcPct val="150000"/>
              </a:lnSpc>
              <a:spcAft>
                <a:spcPts val="1200"/>
              </a:spcAft>
              <a:buAutoNum type="arabicPeriod"/>
            </a:pPr>
            <a:r>
              <a:rPr lang="en-US" sz="2000" dirty="0"/>
              <a:t>Reads and understands in depth the relevant CT documentation</a:t>
            </a:r>
          </a:p>
          <a:p>
            <a:pPr marL="457200" indent="-457200">
              <a:lnSpc>
                <a:spcPct val="150000"/>
              </a:lnSpc>
              <a:spcAft>
                <a:spcPts val="1200"/>
              </a:spcAft>
              <a:buAutoNum type="arabicPeriod"/>
            </a:pPr>
            <a:r>
              <a:rPr lang="en-US" sz="2000" dirty="0"/>
              <a:t>Defines an EO SPOC as a focal point in the coordination with NA (NSD)</a:t>
            </a:r>
          </a:p>
          <a:p>
            <a:pPr marL="457200" indent="-457200">
              <a:lnSpc>
                <a:spcPct val="150000"/>
              </a:lnSpc>
              <a:spcAft>
                <a:spcPts val="1200"/>
              </a:spcAft>
              <a:buAutoNum type="arabicPeriod"/>
            </a:pPr>
            <a:r>
              <a:rPr lang="en-US" sz="2000" dirty="0"/>
              <a:t>Obtains the required digital certificates (i.e., for TLS and for sealing)</a:t>
            </a:r>
          </a:p>
          <a:p>
            <a:pPr marL="457200" indent="-457200">
              <a:lnSpc>
                <a:spcPct val="150000"/>
              </a:lnSpc>
              <a:spcAft>
                <a:spcPts val="1200"/>
              </a:spcAft>
              <a:buAutoNum type="arabicPeriod"/>
            </a:pPr>
            <a:r>
              <a:rPr lang="en-US" sz="2000" dirty="0"/>
              <a:t>Implements the AS4 access point according to HTI-ICD specifications</a:t>
            </a:r>
          </a:p>
          <a:p>
            <a:pPr marL="457200" indent="-457200">
              <a:lnSpc>
                <a:spcPct val="150000"/>
              </a:lnSpc>
              <a:spcAft>
                <a:spcPts val="1200"/>
              </a:spcAft>
              <a:buAutoNum type="arabicPeriod"/>
            </a:pPr>
            <a:r>
              <a:rPr lang="en-US" sz="2000" dirty="0"/>
              <a:t>Obtains an EORI by a responsible MS</a:t>
            </a:r>
          </a:p>
          <a:p>
            <a:pPr marL="457200" indent="-457200">
              <a:lnSpc>
                <a:spcPct val="150000"/>
              </a:lnSpc>
              <a:spcAft>
                <a:spcPts val="1200"/>
              </a:spcAft>
              <a:buAutoNum type="arabicPeriod"/>
            </a:pPr>
            <a:r>
              <a:rPr lang="en-US" sz="2000" dirty="0"/>
              <a:t>Registers the digital sealing certificate in UUM&amp;DS in CONF environment</a:t>
            </a:r>
          </a:p>
          <a:p>
            <a:pPr marL="457200" indent="-457200">
              <a:spcAft>
                <a:spcPts val="1200"/>
              </a:spcAft>
              <a:buAutoNum type="arabicPeriod"/>
            </a:pPr>
            <a:r>
              <a:rPr lang="en-US" sz="2000" dirty="0"/>
              <a:t>Ensures the procurement of the latest CLs applicable for R2.0 from DDS2 COL, in order to prepare valid messages to be sent from their system to STI/ICS2</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BCBDB15D-A853-46E3-9695-02806C24651A}"/>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Responsibilities – Economic Operator (EO)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869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16</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748076"/>
            <a:ext cx="11079145" cy="4767903"/>
          </a:xfrm>
        </p:spPr>
        <p:txBody>
          <a:bodyPr/>
          <a:lstStyle/>
          <a:p>
            <a:pPr marL="457200" indent="-457200">
              <a:lnSpc>
                <a:spcPct val="150000"/>
              </a:lnSpc>
              <a:spcAft>
                <a:spcPts val="1200"/>
              </a:spcAft>
              <a:buFont typeface="+mj-lt"/>
              <a:buAutoNum type="arabicPeriod" startAt="8"/>
            </a:pPr>
            <a:r>
              <a:rPr lang="en-US" sz="2000" dirty="0"/>
              <a:t>Requests the creation of users &amp; roles in UUM&amp;DS CONF (for access in EUCTP &amp; STI-STP)</a:t>
            </a:r>
          </a:p>
          <a:p>
            <a:pPr marL="457200" indent="-457200">
              <a:lnSpc>
                <a:spcPct val="150000"/>
              </a:lnSpc>
              <a:spcAft>
                <a:spcPts val="1200"/>
              </a:spcAft>
              <a:buFont typeface="+mj-lt"/>
              <a:buAutoNum type="arabicPeriod" startAt="8"/>
            </a:pPr>
            <a:r>
              <a:rPr lang="en-US" sz="2000" dirty="0"/>
              <a:t>Provides to responsible MS a plan for EO Self-Conformance Testing</a:t>
            </a:r>
          </a:p>
          <a:p>
            <a:pPr marL="457200" indent="-457200">
              <a:lnSpc>
                <a:spcPct val="150000"/>
              </a:lnSpc>
              <a:spcAft>
                <a:spcPts val="1200"/>
              </a:spcAft>
              <a:buFont typeface="+mj-lt"/>
              <a:buAutoNum type="arabicPeriod" startAt="8"/>
            </a:pPr>
            <a:r>
              <a:rPr lang="en-US" sz="2000" dirty="0"/>
              <a:t>Reports their CT campaign progress to their respective NSD</a:t>
            </a:r>
          </a:p>
          <a:p>
            <a:pPr marL="457200" indent="-457200">
              <a:lnSpc>
                <a:spcPct val="150000"/>
              </a:lnSpc>
              <a:spcAft>
                <a:spcPts val="1200"/>
              </a:spcAft>
              <a:buFont typeface="+mj-lt"/>
              <a:buAutoNum type="arabicPeriod" startAt="8"/>
            </a:pPr>
            <a:r>
              <a:rPr lang="en-US" sz="2000" dirty="0"/>
              <a:t>Fulfills the EO CT prerequisites </a:t>
            </a:r>
          </a:p>
          <a:p>
            <a:pPr marL="457200" indent="-457200">
              <a:lnSpc>
                <a:spcPct val="150000"/>
              </a:lnSpc>
              <a:spcAft>
                <a:spcPts val="1200"/>
              </a:spcAft>
              <a:buFont typeface="+mj-lt"/>
              <a:buAutoNum type="arabicPeriod" startAt="8"/>
            </a:pPr>
            <a:r>
              <a:rPr lang="en-US" sz="2000" dirty="0"/>
              <a:t>Self-executes successfully through STI-STP the required test business scenarios</a:t>
            </a:r>
          </a:p>
          <a:p>
            <a:pPr marL="457200" indent="-457200">
              <a:lnSpc>
                <a:spcPct val="150000"/>
              </a:lnSpc>
              <a:spcAft>
                <a:spcPts val="1200"/>
              </a:spcAft>
              <a:buFont typeface="+mj-lt"/>
              <a:buAutoNum type="arabicPeriod" startAt="8"/>
            </a:pPr>
            <a:r>
              <a:rPr lang="en-US" sz="2000" dirty="0"/>
              <a:t>Requests support from NSD in case errors are detected or information is needed</a:t>
            </a:r>
          </a:p>
          <a:p>
            <a:pPr marL="457200" indent="-457200">
              <a:lnSpc>
                <a:spcPct val="150000"/>
              </a:lnSpc>
              <a:spcAft>
                <a:spcPts val="1200"/>
              </a:spcAft>
              <a:buFont typeface="+mj-lt"/>
              <a:buAutoNum type="arabicPeriod" startAt="8"/>
            </a:pPr>
            <a:r>
              <a:rPr lang="en-US" sz="2000" dirty="0"/>
              <a:t>EO SPOC follows up tickets that were registered in SYNERGIA ESS by NSD</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BCBDB15D-A853-46E3-9695-02806C24651A}"/>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Responsibilities – Economic Operator (EO)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6613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17</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3105063"/>
            <a:ext cx="11089193" cy="1830011"/>
          </a:xfrm>
        </p:spPr>
        <p:txBody>
          <a:bodyPr/>
          <a:lstStyle/>
          <a:p>
            <a:pPr marL="457200" indent="-457200">
              <a:lnSpc>
                <a:spcPct val="150000"/>
              </a:lnSpc>
              <a:spcAft>
                <a:spcPts val="1200"/>
              </a:spcAft>
              <a:buAutoNum type="arabicPeriod"/>
            </a:pPr>
            <a:r>
              <a:rPr lang="en-US" sz="2000" dirty="0"/>
              <a:t>Can provide business services to multiple EOs </a:t>
            </a:r>
          </a:p>
          <a:p>
            <a:pPr marL="457200" indent="-457200">
              <a:lnSpc>
                <a:spcPct val="150000"/>
              </a:lnSpc>
              <a:spcAft>
                <a:spcPts val="1200"/>
              </a:spcAft>
              <a:buAutoNum type="arabicPeriod"/>
            </a:pPr>
            <a:r>
              <a:rPr lang="en-US" sz="2000" dirty="0"/>
              <a:t>Should register a conformance test campaign for </a:t>
            </a:r>
            <a:r>
              <a:rPr lang="en-US" sz="2000" b="1" dirty="0"/>
              <a:t>each business role </a:t>
            </a:r>
            <a:r>
              <a:rPr lang="en-US" sz="2000" dirty="0"/>
              <a:t>that intends to perform</a:t>
            </a:r>
          </a:p>
          <a:p>
            <a:pPr marL="457200" indent="-457200">
              <a:lnSpc>
                <a:spcPct val="150000"/>
              </a:lnSpc>
              <a:spcAft>
                <a:spcPts val="1200"/>
              </a:spcAft>
              <a:buAutoNum type="arabicPeriod"/>
            </a:pPr>
            <a:r>
              <a:rPr lang="en-US" sz="2000" dirty="0"/>
              <a:t>Runs the campaign by testing all the pre-defined business scenarios successfully</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3B91ECC3-D1E6-470E-B513-824E452FDCAD}"/>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Responsibilities – IT Service Provider (ITSP)</a:t>
            </a:r>
          </a:p>
        </p:txBody>
      </p:sp>
      <p:sp>
        <p:nvSpPr>
          <p:cNvPr id="9" name="Rectangle: Rounded Corners 8">
            <a:extLst>
              <a:ext uri="{FF2B5EF4-FFF2-40B4-BE49-F238E27FC236}">
                <a16:creationId xmlns:a16="http://schemas.microsoft.com/office/drawing/2014/main" id="{01625E8E-046B-4E48-98AC-EE1B03AC97E4}"/>
              </a:ext>
            </a:extLst>
          </p:cNvPr>
          <p:cNvSpPr/>
          <p:nvPr/>
        </p:nvSpPr>
        <p:spPr>
          <a:xfrm>
            <a:off x="838200" y="1726203"/>
            <a:ext cx="10102826" cy="90009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0" name="Content Placeholder 7">
            <a:extLst>
              <a:ext uri="{FF2B5EF4-FFF2-40B4-BE49-F238E27FC236}">
                <a16:creationId xmlns:a16="http://schemas.microsoft.com/office/drawing/2014/main" id="{89A0682B-137B-4BB3-B1C4-D24AB17DD9EE}"/>
              </a:ext>
            </a:extLst>
          </p:cNvPr>
          <p:cNvSpPr txBox="1">
            <a:spLocks/>
          </p:cNvSpPr>
          <p:nvPr/>
        </p:nvSpPr>
        <p:spPr>
          <a:xfrm>
            <a:off x="1060966" y="1789303"/>
            <a:ext cx="9657294" cy="736248"/>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000" b="1" dirty="0">
                <a:solidFill>
                  <a:schemeClr val="bg1"/>
                </a:solidFill>
                <a:effectLst>
                  <a:outerShdw blurRad="38100" dist="38100" dir="2700000" algn="tl">
                    <a:srgbClr val="000000">
                      <a:alpha val="43137"/>
                    </a:srgbClr>
                  </a:outerShdw>
                </a:effectLst>
              </a:rPr>
              <a:t>An IT Service Provider is a legal person contracted by a Person filing for services involving the delivery and reception of messages to and from ICS2 TI</a:t>
            </a:r>
            <a:endParaRPr lang="en-US" sz="1800" dirty="0"/>
          </a:p>
        </p:txBody>
      </p:sp>
      <p:pic>
        <p:nvPicPr>
          <p:cNvPr id="11" name="Graphic 10" descr="Warning with solid fill">
            <a:extLst>
              <a:ext uri="{FF2B5EF4-FFF2-40B4-BE49-F238E27FC236}">
                <a16:creationId xmlns:a16="http://schemas.microsoft.com/office/drawing/2014/main" id="{E5C8CF9A-6580-48A4-B1E5-C5BF2645EC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62162" y="5322212"/>
            <a:ext cx="720000" cy="720000"/>
          </a:xfrm>
          <a:prstGeom prst="rect">
            <a:avLst/>
          </a:prstGeom>
        </p:spPr>
      </p:pic>
      <p:sp>
        <p:nvSpPr>
          <p:cNvPr id="12" name="Content Placeholder 7">
            <a:extLst>
              <a:ext uri="{FF2B5EF4-FFF2-40B4-BE49-F238E27FC236}">
                <a16:creationId xmlns:a16="http://schemas.microsoft.com/office/drawing/2014/main" id="{CFA21307-B1CE-434A-B3F4-6C01ED4BF68F}"/>
              </a:ext>
            </a:extLst>
          </p:cNvPr>
          <p:cNvSpPr txBox="1">
            <a:spLocks/>
          </p:cNvSpPr>
          <p:nvPr/>
        </p:nvSpPr>
        <p:spPr>
          <a:xfrm>
            <a:off x="772395" y="5379662"/>
            <a:ext cx="7989767" cy="60510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800" dirty="0">
                <a:latin typeface="+mj-lt"/>
              </a:rPr>
              <a:t>When an ITSP provides services to several EOs of the </a:t>
            </a:r>
            <a:r>
              <a:rPr lang="en-US" sz="1800" b="1" dirty="0">
                <a:latin typeface="+mj-lt"/>
              </a:rPr>
              <a:t>same business role</a:t>
            </a:r>
            <a:r>
              <a:rPr lang="en-US" sz="1800" dirty="0">
                <a:latin typeface="+mj-lt"/>
              </a:rPr>
              <a:t>, it is required to perform </a:t>
            </a:r>
            <a:r>
              <a:rPr lang="en-US" sz="1800" b="1" dirty="0">
                <a:latin typeface="+mj-lt"/>
              </a:rPr>
              <a:t>only one </a:t>
            </a:r>
            <a:r>
              <a:rPr lang="en-US" sz="1800" dirty="0">
                <a:latin typeface="+mj-lt"/>
              </a:rPr>
              <a:t>campaign during self-conformance testing</a:t>
            </a:r>
            <a:endParaRPr lang="en-US" sz="1800" dirty="0"/>
          </a:p>
        </p:txBody>
      </p:sp>
    </p:spTree>
    <p:extLst>
      <p:ext uri="{BB962C8B-B14F-4D97-AF65-F5344CB8AC3E}">
        <p14:creationId xmlns:p14="http://schemas.microsoft.com/office/powerpoint/2010/main" val="296433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90533BF0-FA41-4B1A-9BF9-20CD40B150C1}"/>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National Customs Authority (NA) </a:t>
            </a:r>
            <a:r>
              <a:rPr lang="en-US" sz="2400" b="1" dirty="0">
                <a:effectLst>
                  <a:outerShdw blurRad="38100" dist="38100" dir="2700000" algn="tl">
                    <a:srgbClr val="000000">
                      <a:alpha val="43137"/>
                    </a:srgbClr>
                  </a:outerShdw>
                </a:effectLst>
              </a:rPr>
              <a:t>(1 out of 3)</a:t>
            </a:r>
            <a:endParaRPr lang="en-US" sz="3000" b="1" dirty="0">
              <a:effectLst>
                <a:outerShdw blurRad="38100" dist="38100" dir="2700000" algn="tl">
                  <a:srgbClr val="000000">
                    <a:alpha val="43137"/>
                  </a:srgbClr>
                </a:outerShdw>
              </a:effectLst>
            </a:endParaRPr>
          </a:p>
        </p:txBody>
      </p:sp>
      <p:pic>
        <p:nvPicPr>
          <p:cNvPr id="6" name="Picture 5" descr="A close up of a logo&#10;&#10;Description automatically generated">
            <a:extLst>
              <a:ext uri="{FF2B5EF4-FFF2-40B4-BE49-F238E27FC236}">
                <a16:creationId xmlns:a16="http://schemas.microsoft.com/office/drawing/2014/main" id="{E1961204-F190-40B3-82C7-1AB5EA6D8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403" y="3141921"/>
            <a:ext cx="1014979" cy="1080000"/>
          </a:xfrm>
          <a:prstGeom prst="rect">
            <a:avLst/>
          </a:prstGeom>
        </p:spPr>
      </p:pic>
      <p:pic>
        <p:nvPicPr>
          <p:cNvPr id="9" name="Picture 8" descr="A close up of a logo&#10;&#10;Description automatically generated">
            <a:extLst>
              <a:ext uri="{FF2B5EF4-FFF2-40B4-BE49-F238E27FC236}">
                <a16:creationId xmlns:a16="http://schemas.microsoft.com/office/drawing/2014/main" id="{906EC9AA-A002-45C5-8832-777C05677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707" y="3141921"/>
            <a:ext cx="1030912" cy="1080000"/>
          </a:xfrm>
          <a:prstGeom prst="rect">
            <a:avLst/>
          </a:prstGeom>
        </p:spPr>
      </p:pic>
      <p:sp>
        <p:nvSpPr>
          <p:cNvPr id="10" name="Rectangle 9">
            <a:extLst>
              <a:ext uri="{FF2B5EF4-FFF2-40B4-BE49-F238E27FC236}">
                <a16:creationId xmlns:a16="http://schemas.microsoft.com/office/drawing/2014/main" id="{E8877A0F-715E-44F0-9107-4DE9F3950A96}"/>
              </a:ext>
            </a:extLst>
          </p:cNvPr>
          <p:cNvSpPr/>
          <p:nvPr/>
        </p:nvSpPr>
        <p:spPr>
          <a:xfrm>
            <a:off x="6764403" y="4261447"/>
            <a:ext cx="2160000" cy="79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National Service Desk (NSD)</a:t>
            </a:r>
          </a:p>
        </p:txBody>
      </p:sp>
      <p:pic>
        <p:nvPicPr>
          <p:cNvPr id="11" name="Picture 10" descr="A picture containing object, light&#10;&#10;Description automatically generated">
            <a:extLst>
              <a:ext uri="{FF2B5EF4-FFF2-40B4-BE49-F238E27FC236}">
                <a16:creationId xmlns:a16="http://schemas.microsoft.com/office/drawing/2014/main" id="{E8D3A04E-A408-4620-A36E-8A0D21951E05}"/>
              </a:ext>
            </a:extLst>
          </p:cNvPr>
          <p:cNvPicPr>
            <a:picLocks noChangeAspect="1"/>
          </p:cNvPicPr>
          <p:nvPr/>
        </p:nvPicPr>
        <p:blipFill rotWithShape="1">
          <a:blip r:embed="rId4">
            <a:extLst>
              <a:ext uri="{28A0092B-C50C-407E-A947-70E740481C1C}">
                <a14:useLocalDpi xmlns:a14="http://schemas.microsoft.com/office/drawing/2010/main" val="0"/>
              </a:ext>
            </a:extLst>
          </a:blip>
          <a:srcRect t="12981" b="10636"/>
          <a:stretch/>
        </p:blipFill>
        <p:spPr>
          <a:xfrm>
            <a:off x="2799153" y="3110528"/>
            <a:ext cx="1602448" cy="1224000"/>
          </a:xfrm>
          <a:prstGeom prst="rect">
            <a:avLst/>
          </a:prstGeom>
        </p:spPr>
      </p:pic>
      <p:sp>
        <p:nvSpPr>
          <p:cNvPr id="12" name="Rectangle 11">
            <a:extLst>
              <a:ext uri="{FF2B5EF4-FFF2-40B4-BE49-F238E27FC236}">
                <a16:creationId xmlns:a16="http://schemas.microsoft.com/office/drawing/2014/main" id="{8C66A24E-43CE-4239-A89C-99B00447D6CF}"/>
              </a:ext>
            </a:extLst>
          </p:cNvPr>
          <p:cNvSpPr/>
          <p:nvPr/>
        </p:nvSpPr>
        <p:spPr>
          <a:xfrm>
            <a:off x="2520377" y="4261447"/>
            <a:ext cx="2160000" cy="792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National Customs Authority (NA)</a:t>
            </a:r>
          </a:p>
        </p:txBody>
      </p:sp>
      <p:cxnSp>
        <p:nvCxnSpPr>
          <p:cNvPr id="13" name="Straight Arrow Connector 12">
            <a:extLst>
              <a:ext uri="{FF2B5EF4-FFF2-40B4-BE49-F238E27FC236}">
                <a16:creationId xmlns:a16="http://schemas.microsoft.com/office/drawing/2014/main" id="{BEBC23B4-AE03-4413-948B-B69E63797DA2}"/>
              </a:ext>
            </a:extLst>
          </p:cNvPr>
          <p:cNvCxnSpPr>
            <a:cxnSpLocks/>
          </p:cNvCxnSpPr>
          <p:nvPr/>
        </p:nvCxnSpPr>
        <p:spPr>
          <a:xfrm>
            <a:off x="4778556" y="4282490"/>
            <a:ext cx="1847476" cy="0"/>
          </a:xfrm>
          <a:prstGeom prst="straightConnector1">
            <a:avLst/>
          </a:prstGeom>
          <a:ln w="6350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 name="Rectangle: Rounded Corners 14">
            <a:extLst>
              <a:ext uri="{FF2B5EF4-FFF2-40B4-BE49-F238E27FC236}">
                <a16:creationId xmlns:a16="http://schemas.microsoft.com/office/drawing/2014/main" id="{F1EA947A-6348-4ADD-9E1B-771A3FB0F6DA}"/>
              </a:ext>
            </a:extLst>
          </p:cNvPr>
          <p:cNvSpPr/>
          <p:nvPr/>
        </p:nvSpPr>
        <p:spPr>
          <a:xfrm>
            <a:off x="2066948" y="1876705"/>
            <a:ext cx="7379458" cy="78235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6" name="Content Placeholder 7">
            <a:extLst>
              <a:ext uri="{FF2B5EF4-FFF2-40B4-BE49-F238E27FC236}">
                <a16:creationId xmlns:a16="http://schemas.microsoft.com/office/drawing/2014/main" id="{075D0A4C-B06B-43E9-8F36-87FC892D7E73}"/>
              </a:ext>
            </a:extLst>
          </p:cNvPr>
          <p:cNvSpPr txBox="1">
            <a:spLocks/>
          </p:cNvSpPr>
          <p:nvPr/>
        </p:nvSpPr>
        <p:spPr>
          <a:xfrm>
            <a:off x="2001634" y="1914757"/>
            <a:ext cx="7510087" cy="791999"/>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000" b="1" dirty="0">
                <a:solidFill>
                  <a:schemeClr val="bg1"/>
                </a:solidFill>
                <a:effectLst>
                  <a:outerShdw blurRad="38100" dist="38100" dir="2700000" algn="tl">
                    <a:srgbClr val="000000">
                      <a:alpha val="43137"/>
                    </a:srgbClr>
                  </a:outerShdw>
                </a:effectLst>
              </a:rPr>
              <a:t>In the interaction with EOs, National Customs Authority is represented by its National Service Desk (NSD)</a:t>
            </a:r>
          </a:p>
          <a:p>
            <a:pPr marL="0" indent="0" algn="ctr">
              <a:spcAft>
                <a:spcPts val="1200"/>
              </a:spcAft>
              <a:buFont typeface="Arial" panose="020B0604020202020204" pitchFamily="34" charset="0"/>
              <a:buNone/>
            </a:pPr>
            <a:endParaRPr lang="en-US" sz="1800" dirty="0"/>
          </a:p>
        </p:txBody>
      </p:sp>
    </p:spTree>
    <p:extLst>
      <p:ext uri="{BB962C8B-B14F-4D97-AF65-F5344CB8AC3E}">
        <p14:creationId xmlns:p14="http://schemas.microsoft.com/office/powerpoint/2010/main" val="396810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19</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674350"/>
            <a:ext cx="10515601" cy="3982868"/>
          </a:xfrm>
        </p:spPr>
        <p:txBody>
          <a:bodyPr/>
          <a:lstStyle/>
          <a:p>
            <a:pPr marL="457200" indent="-457200">
              <a:lnSpc>
                <a:spcPct val="150000"/>
              </a:lnSpc>
              <a:spcAft>
                <a:spcPts val="1200"/>
              </a:spcAft>
              <a:buAutoNum type="arabicPeriod"/>
            </a:pPr>
            <a:r>
              <a:rPr lang="en-US" sz="2000" dirty="0"/>
              <a:t>Ensures the communication, coordination and the CT planning with the EO</a:t>
            </a:r>
          </a:p>
          <a:p>
            <a:pPr marL="457200" indent="-457200">
              <a:lnSpc>
                <a:spcPct val="150000"/>
              </a:lnSpc>
              <a:spcAft>
                <a:spcPts val="1200"/>
              </a:spcAft>
              <a:buFont typeface="Arial" panose="020B0604020202020204" pitchFamily="34" charset="0"/>
              <a:buAutoNum type="arabicPeriod"/>
            </a:pPr>
            <a:r>
              <a:rPr lang="en-US" sz="2000" dirty="0"/>
              <a:t>Registers Economic Operators by using other systems: EOS and UUM&amp;DS</a:t>
            </a:r>
          </a:p>
          <a:p>
            <a:pPr marL="457200" indent="-457200">
              <a:spcAft>
                <a:spcPts val="1200"/>
              </a:spcAft>
              <a:buFont typeface="Arial" panose="020B0604020202020204" pitchFamily="34" charset="0"/>
              <a:buAutoNum type="arabicPeriod"/>
            </a:pPr>
            <a:r>
              <a:rPr lang="en-US" sz="2000" dirty="0"/>
              <a:t>Manages any process related to the registration, identification and maintenance of the identities of the Economic Operators and their representatives, in their Identity &amp; Access Management (IAM) systems (connected to the UUM&amp;DS)</a:t>
            </a:r>
          </a:p>
          <a:p>
            <a:pPr marL="457200" indent="-457200">
              <a:lnSpc>
                <a:spcPct val="150000"/>
              </a:lnSpc>
              <a:spcAft>
                <a:spcPts val="1200"/>
              </a:spcAft>
              <a:buAutoNum type="arabicPeriod"/>
            </a:pPr>
            <a:r>
              <a:rPr lang="en-US" sz="2000" dirty="0"/>
              <a:t>Provides the EO CT Project Plan through NPP to DG TAXUD</a:t>
            </a:r>
          </a:p>
          <a:p>
            <a:pPr marL="457200" indent="-457200">
              <a:lnSpc>
                <a:spcPct val="150000"/>
              </a:lnSpc>
              <a:spcAft>
                <a:spcPts val="1200"/>
              </a:spcAft>
              <a:buAutoNum type="arabicPeriod"/>
            </a:pPr>
            <a:r>
              <a:rPr lang="en-US" sz="2000" dirty="0"/>
              <a:t>Verifies and validates the sealing certificate registration from the EO</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90533BF0-FA41-4B1A-9BF9-20CD40B150C1}"/>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National Customs Authority (NA) </a:t>
            </a:r>
            <a:r>
              <a:rPr lang="en-US" sz="2400" b="1" dirty="0">
                <a:effectLst>
                  <a:outerShdw blurRad="38100" dist="38100" dir="2700000" algn="tl">
                    <a:srgbClr val="000000">
                      <a:alpha val="43137"/>
                    </a:srgbClr>
                  </a:outerShdw>
                </a:effectLst>
              </a:rPr>
              <a:t>(2 out of 3)</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987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782357"/>
          </a:xfrm>
        </p:spPr>
        <p:txBody>
          <a:bodyPr/>
          <a:lstStyle/>
          <a:p>
            <a:r>
              <a:rPr lang="en-GB" b="1" dirty="0">
                <a:effectLst>
                  <a:outerShdw blurRad="38100" dist="38100" dir="2700000" algn="tl">
                    <a:srgbClr val="000000">
                      <a:alpha val="43137"/>
                    </a:srgbClr>
                  </a:outerShdw>
                </a:effectLst>
              </a:rPr>
              <a:t>Agenda</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a:t>
            </a:fld>
            <a:endParaRPr lang="en-GB" dirty="0"/>
          </a:p>
        </p:txBody>
      </p:sp>
      <p:sp>
        <p:nvSpPr>
          <p:cNvPr id="8" name="Content Placeholder 7">
            <a:extLst>
              <a:ext uri="{FF2B5EF4-FFF2-40B4-BE49-F238E27FC236}">
                <a16:creationId xmlns:a16="http://schemas.microsoft.com/office/drawing/2014/main" id="{F1DD9A7A-71F3-4EA8-ADE4-7DBBE47D8B3A}"/>
              </a:ext>
            </a:extLst>
          </p:cNvPr>
          <p:cNvSpPr>
            <a:spLocks noGrp="1"/>
          </p:cNvSpPr>
          <p:nvPr>
            <p:ph idx="1"/>
          </p:nvPr>
        </p:nvSpPr>
        <p:spPr>
          <a:xfrm>
            <a:off x="822806" y="1445245"/>
            <a:ext cx="10905699" cy="4496585"/>
          </a:xfrm>
        </p:spPr>
        <p:txBody>
          <a:bodyPr/>
          <a:lstStyle/>
          <a:p>
            <a:pPr marL="457200" indent="-457200">
              <a:spcAft>
                <a:spcPts val="1200"/>
              </a:spcAft>
              <a:buAutoNum type="arabicPeriod"/>
            </a:pPr>
            <a:r>
              <a:rPr lang="en-US" b="1" dirty="0"/>
              <a:t>Welcome</a:t>
            </a:r>
          </a:p>
          <a:p>
            <a:pPr marL="457200" indent="-457200">
              <a:spcAft>
                <a:spcPts val="1200"/>
              </a:spcAft>
              <a:buAutoNum type="arabicPeriod"/>
            </a:pPr>
            <a:r>
              <a:rPr lang="en-US" b="1" dirty="0"/>
              <a:t>ICS2 Release 2 Conformance Environment Overview</a:t>
            </a:r>
          </a:p>
          <a:p>
            <a:pPr marL="457200" indent="-457200">
              <a:spcAft>
                <a:spcPts val="1200"/>
              </a:spcAft>
              <a:buFont typeface="Arial" panose="020B0604020202020204" pitchFamily="34" charset="0"/>
              <a:buAutoNum type="arabicPeriod"/>
            </a:pPr>
            <a:r>
              <a:rPr lang="en-US" b="1" dirty="0"/>
              <a:t>Planning and Milestones</a:t>
            </a:r>
          </a:p>
          <a:p>
            <a:pPr marL="457200" indent="-457200">
              <a:spcAft>
                <a:spcPts val="600"/>
              </a:spcAft>
              <a:buAutoNum type="arabicPeriod"/>
            </a:pPr>
            <a:r>
              <a:rPr lang="en-US" sz="2400" b="1" dirty="0"/>
              <a:t>Conformance Testing</a:t>
            </a:r>
            <a:r>
              <a:rPr lang="en-US" b="1" dirty="0"/>
              <a:t> </a:t>
            </a:r>
            <a:r>
              <a:rPr lang="en-US" b="1" dirty="0" err="1"/>
              <a:t>Organisation</a:t>
            </a:r>
            <a:endParaRPr lang="en-US" b="1" dirty="0"/>
          </a:p>
          <a:p>
            <a:pPr lvl="1">
              <a:spcBef>
                <a:spcPts val="0"/>
              </a:spcBef>
              <a:spcAft>
                <a:spcPts val="600"/>
              </a:spcAft>
            </a:pPr>
            <a:r>
              <a:rPr lang="en-US" b="1" dirty="0"/>
              <a:t>Conformance Testing Scope</a:t>
            </a:r>
          </a:p>
          <a:p>
            <a:pPr lvl="1">
              <a:spcBef>
                <a:spcPts val="0"/>
              </a:spcBef>
              <a:spcAft>
                <a:spcPts val="600"/>
              </a:spcAft>
            </a:pPr>
            <a:r>
              <a:rPr lang="en-US" b="1" dirty="0"/>
              <a:t>Roles and Responsibilities during CT</a:t>
            </a:r>
          </a:p>
          <a:p>
            <a:pPr lvl="1">
              <a:spcBef>
                <a:spcPts val="0"/>
              </a:spcBef>
              <a:spcAft>
                <a:spcPts val="600"/>
              </a:spcAft>
            </a:pPr>
            <a:r>
              <a:rPr lang="en-US" b="1" dirty="0"/>
              <a:t>Communication during CT</a:t>
            </a:r>
          </a:p>
          <a:p>
            <a:pPr lvl="1">
              <a:spcBef>
                <a:spcPts val="0"/>
              </a:spcBef>
              <a:spcAft>
                <a:spcPts val="600"/>
              </a:spcAft>
            </a:pPr>
            <a:r>
              <a:rPr lang="en-US" b="1" dirty="0"/>
              <a:t>CT Reporting</a:t>
            </a:r>
          </a:p>
          <a:p>
            <a:pPr marL="457200" indent="-457200">
              <a:spcAft>
                <a:spcPts val="1200"/>
              </a:spcAft>
              <a:buAutoNum type="arabicPeriod"/>
            </a:pPr>
            <a:r>
              <a:rPr lang="en-US" b="1" dirty="0"/>
              <a:t>Conformance Testing Procedure</a:t>
            </a:r>
            <a:endParaRPr lang="en-GB" sz="1800" b="1" dirty="0"/>
          </a:p>
          <a:p>
            <a:pPr marL="457200" indent="-457200">
              <a:lnSpc>
                <a:spcPct val="150000"/>
              </a:lnSpc>
              <a:spcAft>
                <a:spcPts val="1200"/>
              </a:spcAft>
              <a:buAutoNum type="arabicPeriod"/>
            </a:pPr>
            <a:endParaRPr lang="en-US" sz="1800" dirty="0"/>
          </a:p>
          <a:p>
            <a:pPr marL="457200" indent="-457200">
              <a:spcAft>
                <a:spcPts val="1200"/>
              </a:spcAft>
              <a:buAutoNum type="arabicPeriod"/>
            </a:pPr>
            <a:endParaRPr lang="en-US" sz="1800" dirty="0"/>
          </a:p>
        </p:txBody>
      </p:sp>
      <p:pic>
        <p:nvPicPr>
          <p:cNvPr id="6" name="Picture 5" descr="Hand holding piece of white puzzle on blue background">
            <a:extLst>
              <a:ext uri="{FF2B5EF4-FFF2-40B4-BE49-F238E27FC236}">
                <a16:creationId xmlns:a16="http://schemas.microsoft.com/office/drawing/2014/main" id="{2EBCFA90-5710-4241-8A25-8B96FA6AF3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242" y="2748050"/>
            <a:ext cx="2836214" cy="1890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374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20</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674350"/>
            <a:ext cx="10948516" cy="3982868"/>
          </a:xfrm>
        </p:spPr>
        <p:txBody>
          <a:bodyPr/>
          <a:lstStyle/>
          <a:p>
            <a:pPr marL="457200" indent="-457200">
              <a:lnSpc>
                <a:spcPct val="150000"/>
              </a:lnSpc>
              <a:spcAft>
                <a:spcPts val="1200"/>
              </a:spcAft>
              <a:buFont typeface="+mj-lt"/>
              <a:buAutoNum type="arabicPeriod" startAt="6"/>
            </a:pPr>
            <a:r>
              <a:rPr lang="en-US" sz="2000" dirty="0"/>
              <a:t>Organises and delivers trainings to EOs</a:t>
            </a:r>
          </a:p>
          <a:p>
            <a:pPr marL="457200" indent="-457200">
              <a:lnSpc>
                <a:spcPct val="150000"/>
              </a:lnSpc>
              <a:spcAft>
                <a:spcPts val="1200"/>
              </a:spcAft>
              <a:buFont typeface="+mj-lt"/>
              <a:buAutoNum type="arabicPeriod" startAt="6"/>
            </a:pPr>
            <a:r>
              <a:rPr lang="en-US" sz="2000" dirty="0"/>
              <a:t>Provides to EOs the UUM&amp;DS user/roles needed to access EUCTP &amp; STI-STP in CONF</a:t>
            </a:r>
          </a:p>
          <a:p>
            <a:pPr marL="457200" indent="-457200">
              <a:lnSpc>
                <a:spcPct val="150000"/>
              </a:lnSpc>
              <a:spcAft>
                <a:spcPts val="1200"/>
              </a:spcAft>
              <a:buAutoNum type="arabicPeriod" startAt="6"/>
            </a:pPr>
            <a:r>
              <a:rPr lang="en-US" sz="2000" dirty="0"/>
              <a:t>Checks the business &amp; technical readiness of EOs before they start sending ENS to the STI</a:t>
            </a:r>
          </a:p>
          <a:p>
            <a:pPr marL="457200" indent="-457200">
              <a:spcAft>
                <a:spcPts val="1200"/>
              </a:spcAft>
              <a:buAutoNum type="arabicPeriod" startAt="6"/>
            </a:pPr>
            <a:r>
              <a:rPr lang="en-US" sz="2000" dirty="0"/>
              <a:t>Maintains the EO Consolidated Report to monitor the EO Self-Conformance Testing progress (for the EOs that pertain under their responsibility)</a:t>
            </a:r>
          </a:p>
          <a:p>
            <a:pPr marL="457200" indent="-457200">
              <a:lnSpc>
                <a:spcPct val="150000"/>
              </a:lnSpc>
              <a:spcAft>
                <a:spcPts val="1200"/>
              </a:spcAft>
              <a:buAutoNum type="arabicPeriod" startAt="6"/>
            </a:pPr>
            <a:r>
              <a:rPr lang="en-US" sz="2000" dirty="0"/>
              <a:t>Provides the service desk (NSD) support to EOs for CT related incidents</a:t>
            </a:r>
          </a:p>
          <a:p>
            <a:pPr marL="457200" indent="-457200">
              <a:lnSpc>
                <a:spcPct val="150000"/>
              </a:lnSpc>
              <a:spcAft>
                <a:spcPts val="1200"/>
              </a:spcAft>
              <a:buAutoNum type="arabicPeriod" startAt="6"/>
            </a:pPr>
            <a:r>
              <a:rPr lang="en-US" sz="2000" dirty="0"/>
              <a:t>Acts as an escalation point along with DG TAXUD</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90533BF0-FA41-4B1A-9BF9-20CD40B150C1}"/>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National Customs Authority (NA) </a:t>
            </a:r>
            <a:r>
              <a:rPr lang="en-US" sz="2400" b="1" dirty="0">
                <a:effectLst>
                  <a:outerShdw blurRad="38100" dist="38100" dir="2700000" algn="tl">
                    <a:srgbClr val="000000">
                      <a:alpha val="43137"/>
                    </a:srgbClr>
                  </a:outerShdw>
                </a:effectLst>
              </a:rPr>
              <a:t>(3 out of 3)</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505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21</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2916049"/>
            <a:ext cx="11353800" cy="2925481"/>
          </a:xfrm>
        </p:spPr>
        <p:txBody>
          <a:bodyPr/>
          <a:lstStyle/>
          <a:p>
            <a:pPr marL="457200" indent="-457200">
              <a:lnSpc>
                <a:spcPct val="150000"/>
              </a:lnSpc>
              <a:spcAft>
                <a:spcPts val="1200"/>
              </a:spcAft>
              <a:buAutoNum type="arabicPeriod"/>
            </a:pPr>
            <a:r>
              <a:rPr lang="en-US" sz="2000" dirty="0"/>
              <a:t>Provides assistance in the upload &amp; registration of the sealing certificate in UUM&amp;DS CONF</a:t>
            </a:r>
          </a:p>
          <a:p>
            <a:pPr marL="457200" indent="-457200">
              <a:lnSpc>
                <a:spcPct val="150000"/>
              </a:lnSpc>
              <a:spcAft>
                <a:spcPts val="1200"/>
              </a:spcAft>
              <a:buAutoNum type="arabicPeriod"/>
            </a:pPr>
            <a:r>
              <a:rPr lang="en-US" sz="2000" dirty="0"/>
              <a:t>Supports the establishment of EO’s AS4 Access Point(s)</a:t>
            </a:r>
          </a:p>
          <a:p>
            <a:pPr marL="457200" indent="-457200">
              <a:lnSpc>
                <a:spcPct val="150000"/>
              </a:lnSpc>
              <a:spcAft>
                <a:spcPts val="1200"/>
              </a:spcAft>
              <a:buAutoNum type="arabicPeriod"/>
            </a:pPr>
            <a:r>
              <a:rPr lang="en-US" sz="2000" dirty="0"/>
              <a:t>Follows-up and supports EOs through ICS2 MON&amp;BS during Self-conformance test campaign</a:t>
            </a:r>
          </a:p>
          <a:p>
            <a:pPr marL="457200" indent="-457200">
              <a:spcAft>
                <a:spcPts val="1200"/>
              </a:spcAft>
              <a:buAutoNum type="arabicPeriod"/>
            </a:pPr>
            <a:r>
              <a:rPr lang="en-US" sz="2000" dirty="0"/>
              <a:t>Logs any issues/incidents found during EO Self-Conformance Test campaign that need to be investigated by NSD or CSD</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3B91ECC3-D1E6-470E-B513-824E452FDCAD}"/>
              </a:ext>
            </a:extLst>
          </p:cNvPr>
          <p:cNvSpPr txBox="1">
            <a:spLocks/>
          </p:cNvSpPr>
          <p:nvPr/>
        </p:nvSpPr>
        <p:spPr>
          <a:xfrm>
            <a:off x="970721" y="361590"/>
            <a:ext cx="10595967" cy="90362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200" b="1" dirty="0">
                <a:effectLst>
                  <a:outerShdw blurRad="38100" dist="38100" dir="2700000" algn="tl">
                    <a:srgbClr val="000000">
                      <a:alpha val="43137"/>
                    </a:srgbClr>
                  </a:outerShdw>
                </a:effectLst>
              </a:rPr>
              <a:t>Responsibilities – </a:t>
            </a:r>
            <a:r>
              <a:rPr lang="fr-FR" sz="3000" b="1" dirty="0">
                <a:effectLst>
                  <a:outerShdw blurRad="38100" dist="38100" dir="2700000" algn="tl">
                    <a:srgbClr val="000000">
                      <a:alpha val="43137"/>
                    </a:srgbClr>
                  </a:outerShdw>
                </a:effectLst>
              </a:rPr>
              <a:t>National Service Desk (NSD)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
        <p:nvSpPr>
          <p:cNvPr id="9" name="Rectangle: Rounded Corners 8">
            <a:extLst>
              <a:ext uri="{FF2B5EF4-FFF2-40B4-BE49-F238E27FC236}">
                <a16:creationId xmlns:a16="http://schemas.microsoft.com/office/drawing/2014/main" id="{01625E8E-046B-4E48-98AC-EE1B03AC97E4}"/>
              </a:ext>
            </a:extLst>
          </p:cNvPr>
          <p:cNvSpPr/>
          <p:nvPr/>
        </p:nvSpPr>
        <p:spPr>
          <a:xfrm>
            <a:off x="838200" y="1726203"/>
            <a:ext cx="10102826" cy="90009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0" name="Content Placeholder 7">
            <a:extLst>
              <a:ext uri="{FF2B5EF4-FFF2-40B4-BE49-F238E27FC236}">
                <a16:creationId xmlns:a16="http://schemas.microsoft.com/office/drawing/2014/main" id="{89A0682B-137B-4BB3-B1C4-D24AB17DD9EE}"/>
              </a:ext>
            </a:extLst>
          </p:cNvPr>
          <p:cNvSpPr txBox="1">
            <a:spLocks/>
          </p:cNvSpPr>
          <p:nvPr/>
        </p:nvSpPr>
        <p:spPr>
          <a:xfrm>
            <a:off x="1060966" y="1789303"/>
            <a:ext cx="9657294" cy="736248"/>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000" b="1" dirty="0">
                <a:solidFill>
                  <a:schemeClr val="bg1"/>
                </a:solidFill>
                <a:effectLst>
                  <a:outerShdw blurRad="38100" dist="38100" dir="2700000" algn="tl">
                    <a:srgbClr val="000000">
                      <a:alpha val="43137"/>
                    </a:srgbClr>
                  </a:outerShdw>
                </a:effectLst>
              </a:rPr>
              <a:t>The role of the National Service Desk is to provide meaningful support to the EOs in the activities that concern the EO Self-Conformance Testing</a:t>
            </a:r>
            <a:endParaRPr lang="en-US" sz="1800" dirty="0"/>
          </a:p>
        </p:txBody>
      </p:sp>
    </p:spTree>
    <p:extLst>
      <p:ext uri="{BB962C8B-B14F-4D97-AF65-F5344CB8AC3E}">
        <p14:creationId xmlns:p14="http://schemas.microsoft.com/office/powerpoint/2010/main" val="2343168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22</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0F7FC202-C9F9-4B66-B2DB-BBD9928D3FEA}"/>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a:t>
            </a:r>
            <a:r>
              <a:rPr lang="fr-FR" sz="3000" b="1" dirty="0">
                <a:effectLst>
                  <a:outerShdw blurRad="38100" dist="38100" dir="2700000" algn="tl">
                    <a:srgbClr val="000000">
                      <a:alpha val="43137"/>
                    </a:srgbClr>
                  </a:outerShdw>
                </a:effectLst>
              </a:rPr>
              <a:t>National Service Desk (NSD)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413E03F3-A592-478C-9581-C3A5F4ECE7B9}"/>
              </a:ext>
            </a:extLst>
          </p:cNvPr>
          <p:cNvSpPr>
            <a:spLocks noGrp="1"/>
          </p:cNvSpPr>
          <p:nvPr>
            <p:ph idx="1"/>
          </p:nvPr>
        </p:nvSpPr>
        <p:spPr>
          <a:xfrm>
            <a:off x="838200" y="1637544"/>
            <a:ext cx="11353800" cy="2502376"/>
          </a:xfrm>
        </p:spPr>
        <p:txBody>
          <a:bodyPr/>
          <a:lstStyle/>
          <a:p>
            <a:pPr marL="457200" indent="-457200">
              <a:spcAft>
                <a:spcPts val="1200"/>
              </a:spcAft>
              <a:buFont typeface="+mj-lt"/>
              <a:buAutoNum type="arabicPeriod" startAt="5"/>
            </a:pPr>
            <a:r>
              <a:rPr lang="en-US" sz="2000" dirty="0"/>
              <a:t>Resolves any issue/incident occurred during the EO Self-Conformance Test campaign or dispatch them to CSD in case this is related to ICS2 central components</a:t>
            </a:r>
          </a:p>
          <a:p>
            <a:pPr marL="457200" indent="-457200">
              <a:lnSpc>
                <a:spcPct val="150000"/>
              </a:lnSpc>
              <a:spcAft>
                <a:spcPts val="1200"/>
              </a:spcAft>
              <a:buAutoNum type="arabicPeriod" startAt="5"/>
            </a:pPr>
            <a:r>
              <a:rPr lang="en-US" sz="2000" dirty="0"/>
              <a:t>Follows-up the CT incidents and shares the provided feedback to relevant EOs</a:t>
            </a:r>
          </a:p>
          <a:p>
            <a:pPr marL="457200" indent="-457200">
              <a:lnSpc>
                <a:spcPct val="150000"/>
              </a:lnSpc>
              <a:spcAft>
                <a:spcPts val="1200"/>
              </a:spcAft>
              <a:buAutoNum type="arabicPeriod" startAt="5"/>
            </a:pPr>
            <a:r>
              <a:rPr lang="en-US" sz="2000" dirty="0"/>
              <a:t>Facilitates the EO in the information exchange flow from NSD towards CSD and vice versa</a:t>
            </a:r>
          </a:p>
        </p:txBody>
      </p:sp>
      <p:pic>
        <p:nvPicPr>
          <p:cNvPr id="10" name="Picture 9">
            <a:extLst>
              <a:ext uri="{FF2B5EF4-FFF2-40B4-BE49-F238E27FC236}">
                <a16:creationId xmlns:a16="http://schemas.microsoft.com/office/drawing/2014/main" id="{3C0D448B-9175-41FA-A4FA-FB94FC17F7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2694" y="3686609"/>
            <a:ext cx="8146611" cy="2304000"/>
          </a:xfrm>
          <a:prstGeom prst="rect">
            <a:avLst/>
          </a:prstGeom>
          <a:noFill/>
        </p:spPr>
      </p:pic>
    </p:spTree>
    <p:extLst>
      <p:ext uri="{BB962C8B-B14F-4D97-AF65-F5344CB8AC3E}">
        <p14:creationId xmlns:p14="http://schemas.microsoft.com/office/powerpoint/2010/main" val="215597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23</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7" name="Diagram 6">
            <a:extLst>
              <a:ext uri="{FF2B5EF4-FFF2-40B4-BE49-F238E27FC236}">
                <a16:creationId xmlns:a16="http://schemas.microsoft.com/office/drawing/2014/main" id="{6887D7EF-4C4C-4552-8A55-79F060CF01FE}"/>
              </a:ext>
            </a:extLst>
          </p:cNvPr>
          <p:cNvGraphicFramePr/>
          <p:nvPr>
            <p:extLst>
              <p:ext uri="{D42A27DB-BD31-4B8C-83A1-F6EECF244321}">
                <p14:modId xmlns:p14="http://schemas.microsoft.com/office/powerpoint/2010/main" val="3592617854"/>
              </p:ext>
            </p:extLst>
          </p:nvPr>
        </p:nvGraphicFramePr>
        <p:xfrm>
          <a:off x="2349500" y="1446482"/>
          <a:ext cx="7493000" cy="492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F52639EA-A77B-430B-A5C4-3800B4FF0E25}"/>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DG TAXUD</a:t>
            </a:r>
          </a:p>
        </p:txBody>
      </p:sp>
    </p:spTree>
    <p:extLst>
      <p:ext uri="{BB962C8B-B14F-4D97-AF65-F5344CB8AC3E}">
        <p14:creationId xmlns:p14="http://schemas.microsoft.com/office/powerpoint/2010/main" val="199801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24</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753545"/>
            <a:ext cx="10515601" cy="3602225"/>
          </a:xfrm>
        </p:spPr>
        <p:txBody>
          <a:bodyPr/>
          <a:lstStyle/>
          <a:p>
            <a:pPr marL="457200" indent="-457200">
              <a:lnSpc>
                <a:spcPct val="150000"/>
              </a:lnSpc>
              <a:spcAft>
                <a:spcPts val="1200"/>
              </a:spcAft>
              <a:buAutoNum type="arabicPeriod"/>
            </a:pPr>
            <a:r>
              <a:rPr lang="en-US" sz="2000" dirty="0"/>
              <a:t>Provides the central Access Point and STI services for the Conformance Testing</a:t>
            </a:r>
          </a:p>
          <a:p>
            <a:pPr marL="457200" indent="-457200">
              <a:lnSpc>
                <a:spcPct val="150000"/>
              </a:lnSpc>
              <a:spcAft>
                <a:spcPts val="1200"/>
              </a:spcAft>
              <a:buAutoNum type="arabicPeriod"/>
            </a:pPr>
            <a:r>
              <a:rPr lang="en-US" sz="2000" dirty="0"/>
              <a:t>Delivers the training and relevant training material to MSs</a:t>
            </a:r>
          </a:p>
          <a:p>
            <a:pPr marL="457200" indent="-457200">
              <a:lnSpc>
                <a:spcPct val="150000"/>
              </a:lnSpc>
              <a:spcAft>
                <a:spcPts val="1200"/>
              </a:spcAft>
              <a:buAutoNum type="arabicPeriod"/>
            </a:pPr>
            <a:r>
              <a:rPr lang="en-US" sz="2000" dirty="0"/>
              <a:t>Produces and publishes on Europa page &amp; CIRCABC group the ICS2 CFSS &amp; CTSS</a:t>
            </a:r>
          </a:p>
          <a:p>
            <a:pPr marL="457200" indent="-457200">
              <a:lnSpc>
                <a:spcPct val="150000"/>
              </a:lnSpc>
              <a:spcAft>
                <a:spcPts val="1200"/>
              </a:spcAft>
              <a:buFont typeface="Arial" panose="020B0604020202020204" pitchFamily="34" charset="0"/>
              <a:buAutoNum type="arabicPeriod"/>
            </a:pPr>
            <a:r>
              <a:rPr lang="en-US" sz="2000" dirty="0"/>
              <a:t>Manages the ITSM Contractors</a:t>
            </a:r>
          </a:p>
          <a:p>
            <a:pPr marL="457200" indent="-457200">
              <a:lnSpc>
                <a:spcPct val="150000"/>
              </a:lnSpc>
              <a:spcAft>
                <a:spcPts val="1200"/>
              </a:spcAft>
              <a:buAutoNum type="arabicPeriod"/>
            </a:pPr>
            <a:r>
              <a:rPr lang="en-US" sz="2000" dirty="0"/>
              <a:t>Provides support to ITSM contractors when is needed</a:t>
            </a:r>
          </a:p>
          <a:p>
            <a:pPr marL="457200" indent="-457200">
              <a:lnSpc>
                <a:spcPct val="150000"/>
              </a:lnSpc>
              <a:spcAft>
                <a:spcPts val="1200"/>
              </a:spcAft>
              <a:buAutoNum type="arabicPeriod"/>
            </a:pPr>
            <a:r>
              <a:rPr lang="en-US" sz="2000" dirty="0"/>
              <a:t>Acts as an escalation point in the context of the daily operation of the NSD</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0F7FC202-C9F9-4B66-B2DB-BBD9928D3FEA}"/>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a:t>
            </a:r>
            <a:r>
              <a:rPr lang="en-US" sz="3000" b="1" dirty="0">
                <a:effectLst>
                  <a:outerShdw blurRad="38100" dist="38100" dir="2700000" algn="tl">
                    <a:srgbClr val="000000">
                      <a:alpha val="43137"/>
                    </a:srgbClr>
                  </a:outerShdw>
                </a:effectLst>
              </a:rPr>
              <a:t>DG TAXUD</a:t>
            </a:r>
          </a:p>
        </p:txBody>
      </p:sp>
    </p:spTree>
    <p:extLst>
      <p:ext uri="{BB962C8B-B14F-4D97-AF65-F5344CB8AC3E}">
        <p14:creationId xmlns:p14="http://schemas.microsoft.com/office/powerpoint/2010/main" val="168633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25</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7" name="Diagram 6">
            <a:extLst>
              <a:ext uri="{FF2B5EF4-FFF2-40B4-BE49-F238E27FC236}">
                <a16:creationId xmlns:a16="http://schemas.microsoft.com/office/drawing/2014/main" id="{6887D7EF-4C4C-4552-8A55-79F060CF01FE}"/>
              </a:ext>
            </a:extLst>
          </p:cNvPr>
          <p:cNvGraphicFramePr/>
          <p:nvPr>
            <p:extLst>
              <p:ext uri="{D42A27DB-BD31-4B8C-83A1-F6EECF244321}">
                <p14:modId xmlns:p14="http://schemas.microsoft.com/office/powerpoint/2010/main" val="779300370"/>
              </p:ext>
            </p:extLst>
          </p:nvPr>
        </p:nvGraphicFramePr>
        <p:xfrm>
          <a:off x="2349500" y="1748076"/>
          <a:ext cx="7493000" cy="4928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F3B9A061-AA56-43B9-BD6C-BC7E466C54AF}"/>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ITSM Contractors of DG TAXUD</a:t>
            </a:r>
          </a:p>
        </p:txBody>
      </p:sp>
    </p:spTree>
    <p:extLst>
      <p:ext uri="{BB962C8B-B14F-4D97-AF65-F5344CB8AC3E}">
        <p14:creationId xmlns:p14="http://schemas.microsoft.com/office/powerpoint/2010/main" val="374091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26</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418100"/>
            <a:ext cx="10515601" cy="4560303"/>
          </a:xfrm>
        </p:spPr>
        <p:txBody>
          <a:bodyPr/>
          <a:lstStyle/>
          <a:p>
            <a:pPr marL="457200" indent="-457200">
              <a:spcAft>
                <a:spcPts val="1200"/>
              </a:spcAft>
              <a:buAutoNum type="arabicPeriod"/>
            </a:pPr>
            <a:r>
              <a:rPr lang="en-US" sz="2000" dirty="0"/>
              <a:t>Handles issues through DG TAXUD ticketing system (SYNERGIA) dispatched by NSD and logged to CSD</a:t>
            </a:r>
          </a:p>
          <a:p>
            <a:pPr marL="457200" indent="-457200">
              <a:spcAft>
                <a:spcPts val="1200"/>
              </a:spcAft>
              <a:buAutoNum type="arabicPeriod"/>
            </a:pPr>
            <a:r>
              <a:rPr lang="en-US" sz="2000" dirty="0"/>
              <a:t>Consolidates weekly the EO CT plan provided by MS</a:t>
            </a:r>
          </a:p>
          <a:p>
            <a:pPr marL="457200" indent="-457200">
              <a:spcAft>
                <a:spcPts val="1200"/>
              </a:spcAft>
              <a:buAutoNum type="arabicPeriod"/>
            </a:pPr>
            <a:r>
              <a:rPr lang="en-US" sz="2000" dirty="0"/>
              <a:t>Provides training session to MS regarding EO Self-Conformance Testing execution</a:t>
            </a:r>
          </a:p>
          <a:p>
            <a:pPr marL="457200" indent="-457200">
              <a:spcAft>
                <a:spcPts val="1200"/>
              </a:spcAft>
              <a:buAutoNum type="arabicPeriod"/>
            </a:pPr>
            <a:r>
              <a:rPr lang="en-US" sz="2000" dirty="0"/>
              <a:t>Hosts the Conference Calls between the EOs and ITSM3-TES/DG TAXUD if requested by EO’s respective NSD</a:t>
            </a:r>
          </a:p>
          <a:p>
            <a:pPr marL="457200" indent="-457200">
              <a:spcAft>
                <a:spcPts val="1200"/>
              </a:spcAft>
              <a:buAutoNum type="arabicPeriod"/>
            </a:pPr>
            <a:r>
              <a:rPr lang="en-US" sz="2000" dirty="0"/>
              <a:t>Registers incidents regarding technical or business-related defects related to central components for further investigation by the development team or/and DG TAXUD</a:t>
            </a:r>
          </a:p>
          <a:p>
            <a:pPr marL="457200" indent="-457200">
              <a:spcAft>
                <a:spcPts val="1200"/>
              </a:spcAft>
              <a:buAutoNum type="arabicPeriod"/>
            </a:pPr>
            <a:r>
              <a:rPr lang="en-US" sz="2000" dirty="0"/>
              <a:t>Provides report on the EO CT progress based on data extracted from ICS2 MON&amp;BS</a:t>
            </a:r>
          </a:p>
          <a:p>
            <a:pPr marL="457200" indent="-457200">
              <a:spcAft>
                <a:spcPts val="1200"/>
              </a:spcAft>
              <a:buAutoNum type="arabicPeriod"/>
            </a:pPr>
            <a:r>
              <a:rPr lang="en-US" sz="2000" dirty="0"/>
              <a:t>Performs risk analysis and escalates to DG TAXUD any blocking issue identified during the EO Self-Conformance Testing</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4BF3F1FB-007D-43D6-A92E-FB7AA12B001C}"/>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a:t>
            </a:r>
            <a:r>
              <a:rPr lang="en-US" sz="3000" b="1" dirty="0">
                <a:effectLst>
                  <a:outerShdw blurRad="38100" dist="38100" dir="2700000" algn="tl">
                    <a:srgbClr val="000000">
                      <a:alpha val="43137"/>
                    </a:srgbClr>
                  </a:outerShdw>
                </a:effectLst>
              </a:rPr>
              <a:t>ITSM Contractors of DG TAXUD - TES</a:t>
            </a:r>
          </a:p>
        </p:txBody>
      </p:sp>
    </p:spTree>
    <p:extLst>
      <p:ext uri="{BB962C8B-B14F-4D97-AF65-F5344CB8AC3E}">
        <p14:creationId xmlns:p14="http://schemas.microsoft.com/office/powerpoint/2010/main" val="90398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27</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199" y="2118031"/>
            <a:ext cx="10515601" cy="2245699"/>
          </a:xfrm>
        </p:spPr>
        <p:txBody>
          <a:bodyPr/>
          <a:lstStyle/>
          <a:p>
            <a:pPr marL="457200" indent="-457200">
              <a:spcAft>
                <a:spcPts val="1200"/>
              </a:spcAft>
              <a:buAutoNum type="arabicPeriod"/>
            </a:pPr>
            <a:r>
              <a:rPr lang="en-US" sz="2000" dirty="0"/>
              <a:t>Implements configurations</a:t>
            </a:r>
            <a:r>
              <a:rPr lang="en-US" sz="2000" b="1" dirty="0">
                <a:effectLst>
                  <a:outerShdw blurRad="38100" dist="38100" dir="2700000" algn="tl">
                    <a:srgbClr val="000000">
                      <a:alpha val="43137"/>
                    </a:srgbClr>
                  </a:outerShdw>
                </a:effectLst>
              </a:rPr>
              <a:t>*</a:t>
            </a:r>
            <a:r>
              <a:rPr lang="en-US" sz="2000" dirty="0"/>
              <a:t> at TAPAS and STI level for the establishment of the connectivity between TAPAS and EO System AS4 Access Point(s)</a:t>
            </a:r>
          </a:p>
          <a:p>
            <a:pPr marL="457200" indent="-457200">
              <a:lnSpc>
                <a:spcPct val="200000"/>
              </a:lnSpc>
              <a:spcAft>
                <a:spcPts val="1200"/>
              </a:spcAft>
              <a:buFont typeface="Arial" panose="020B0604020202020204" pitchFamily="34" charset="0"/>
              <a:buAutoNum type="arabicPeriod"/>
            </a:pPr>
            <a:r>
              <a:rPr lang="en-US" sz="2000" dirty="0"/>
              <a:t>Configures and maintains the conformance environment</a:t>
            </a:r>
          </a:p>
          <a:p>
            <a:pPr marL="457200" indent="-457200">
              <a:lnSpc>
                <a:spcPct val="200000"/>
              </a:lnSpc>
              <a:spcAft>
                <a:spcPts val="1200"/>
              </a:spcAft>
              <a:buAutoNum type="arabicPeriod"/>
            </a:pPr>
            <a:r>
              <a:rPr lang="en-US" sz="2000" dirty="0"/>
              <a:t>Handles issues through DG TAXUD ticketing system (SYNERGIA) dispatched by NSD</a:t>
            </a:r>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4BF3F1FB-007D-43D6-A92E-FB7AA12B001C}"/>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a:t>
            </a:r>
            <a:r>
              <a:rPr lang="en-US" sz="3000" b="1" dirty="0">
                <a:effectLst>
                  <a:outerShdw blurRad="38100" dist="38100" dir="2700000" algn="tl">
                    <a:srgbClr val="000000">
                      <a:alpha val="43137"/>
                    </a:srgbClr>
                  </a:outerShdw>
                </a:effectLst>
              </a:rPr>
              <a:t>ITSM Contractors of DG TAXUD - OPS</a:t>
            </a:r>
          </a:p>
        </p:txBody>
      </p:sp>
      <p:sp>
        <p:nvSpPr>
          <p:cNvPr id="6" name="Content Placeholder 7">
            <a:extLst>
              <a:ext uri="{FF2B5EF4-FFF2-40B4-BE49-F238E27FC236}">
                <a16:creationId xmlns:a16="http://schemas.microsoft.com/office/drawing/2014/main" id="{F3B2F3E8-7243-4F3A-9622-6D8C403C266E}"/>
              </a:ext>
            </a:extLst>
          </p:cNvPr>
          <p:cNvSpPr txBox="1">
            <a:spLocks/>
          </p:cNvSpPr>
          <p:nvPr/>
        </p:nvSpPr>
        <p:spPr>
          <a:xfrm>
            <a:off x="838200" y="5467404"/>
            <a:ext cx="8406284" cy="365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b="1" dirty="0">
                <a:effectLst>
                  <a:outerShdw blurRad="38100" dist="38100" dir="2700000" algn="tl">
                    <a:srgbClr val="000000">
                      <a:alpha val="43137"/>
                    </a:srgbClr>
                  </a:outerShdw>
                </a:effectLst>
                <a:latin typeface="+mj-lt"/>
                <a:ea typeface="Times New Roman" panose="02020603050405020304" pitchFamily="18" charset="0"/>
              </a:rPr>
              <a:t>* </a:t>
            </a:r>
            <a:r>
              <a:rPr lang="en-US" sz="2000" dirty="0">
                <a:latin typeface="+mj-lt"/>
              </a:rPr>
              <a:t>Based on the configuration details provided by the EO through STI-STP</a:t>
            </a:r>
            <a:endParaRPr lang="en-US" sz="2000" dirty="0"/>
          </a:p>
        </p:txBody>
      </p:sp>
      <p:pic>
        <p:nvPicPr>
          <p:cNvPr id="9" name="Graphic 8" descr="Warning with solid fill">
            <a:extLst>
              <a:ext uri="{FF2B5EF4-FFF2-40B4-BE49-F238E27FC236}">
                <a16:creationId xmlns:a16="http://schemas.microsoft.com/office/drawing/2014/main" id="{26BF2A11-C409-47A6-A970-B3CB988F86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44484" y="5216544"/>
            <a:ext cx="720000" cy="720000"/>
          </a:xfrm>
          <a:prstGeom prst="rect">
            <a:avLst/>
          </a:prstGeom>
        </p:spPr>
      </p:pic>
    </p:spTree>
    <p:extLst>
      <p:ext uri="{BB962C8B-B14F-4D97-AF65-F5344CB8AC3E}">
        <p14:creationId xmlns:p14="http://schemas.microsoft.com/office/powerpoint/2010/main" val="320395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0F7FC202-C9F9-4B66-B2DB-BBD9928D3FEA}"/>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2800" b="1" dirty="0">
                <a:effectLst>
                  <a:outerShdw blurRad="38100" dist="38100" dir="2700000" algn="tl">
                    <a:srgbClr val="000000">
                      <a:alpha val="43137"/>
                    </a:srgbClr>
                  </a:outerShdw>
                </a:effectLst>
              </a:rPr>
              <a:t>Responsibilities – </a:t>
            </a:r>
            <a:r>
              <a:rPr lang="fr-FR" sz="3000" b="1" dirty="0">
                <a:effectLst>
                  <a:outerShdw blurRad="38100" dist="38100" dir="2700000" algn="tl">
                    <a:srgbClr val="000000">
                      <a:alpha val="43137"/>
                    </a:srgbClr>
                  </a:outerShdw>
                </a:effectLst>
              </a:rPr>
              <a:t>Central Service Desk (CSD)</a:t>
            </a:r>
            <a:endParaRPr lang="en-US" sz="3000" b="1" dirty="0">
              <a:effectLst>
                <a:outerShdw blurRad="38100" dist="38100" dir="2700000" algn="tl">
                  <a:srgbClr val="000000">
                    <a:alpha val="43137"/>
                  </a:srgbClr>
                </a:outerShdw>
              </a:effectLst>
            </a:endParaRPr>
          </a:p>
        </p:txBody>
      </p:sp>
      <p:sp>
        <p:nvSpPr>
          <p:cNvPr id="11" name="Content Placeholder 7">
            <a:extLst>
              <a:ext uri="{FF2B5EF4-FFF2-40B4-BE49-F238E27FC236}">
                <a16:creationId xmlns:a16="http://schemas.microsoft.com/office/drawing/2014/main" id="{3F61B0AC-7BCF-4FF7-93A7-905E7C9E114D}"/>
              </a:ext>
            </a:extLst>
          </p:cNvPr>
          <p:cNvSpPr txBox="1">
            <a:spLocks/>
          </p:cNvSpPr>
          <p:nvPr/>
        </p:nvSpPr>
        <p:spPr>
          <a:xfrm>
            <a:off x="838200" y="3215133"/>
            <a:ext cx="10515601" cy="15550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1200"/>
              </a:spcAft>
              <a:buFont typeface="Arial" panose="020B0604020202020204" pitchFamily="34" charset="0"/>
              <a:buAutoNum type="arabicPeriod"/>
            </a:pPr>
            <a:r>
              <a:rPr lang="en-US" sz="2000" dirty="0"/>
              <a:t>Dispatches to the appropriate central support teams any issue/incident which is related to ICS2 central components</a:t>
            </a:r>
          </a:p>
          <a:p>
            <a:pPr marL="457200" indent="-457200">
              <a:lnSpc>
                <a:spcPct val="200000"/>
              </a:lnSpc>
              <a:spcAft>
                <a:spcPts val="1200"/>
              </a:spcAft>
              <a:buFont typeface="Arial" panose="020B0604020202020204" pitchFamily="34" charset="0"/>
              <a:buAutoNum type="arabicPeriod"/>
            </a:pPr>
            <a:r>
              <a:rPr lang="en-US" sz="2000" dirty="0"/>
              <a:t>Follows the incident management flow defined in ICS2 Helpdesk specifications</a:t>
            </a:r>
          </a:p>
        </p:txBody>
      </p:sp>
      <p:sp>
        <p:nvSpPr>
          <p:cNvPr id="12" name="Rectangle: Rounded Corners 11">
            <a:extLst>
              <a:ext uri="{FF2B5EF4-FFF2-40B4-BE49-F238E27FC236}">
                <a16:creationId xmlns:a16="http://schemas.microsoft.com/office/drawing/2014/main" id="{5A733268-EED6-4C2E-A97F-A09B3E9D460D}"/>
              </a:ext>
            </a:extLst>
          </p:cNvPr>
          <p:cNvSpPr/>
          <p:nvPr/>
        </p:nvSpPr>
        <p:spPr>
          <a:xfrm>
            <a:off x="838200" y="1726203"/>
            <a:ext cx="10102826" cy="90009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13" name="Content Placeholder 7">
            <a:extLst>
              <a:ext uri="{FF2B5EF4-FFF2-40B4-BE49-F238E27FC236}">
                <a16:creationId xmlns:a16="http://schemas.microsoft.com/office/drawing/2014/main" id="{AB305AE9-C973-41DC-9D92-2764227BA639}"/>
              </a:ext>
            </a:extLst>
          </p:cNvPr>
          <p:cNvSpPr txBox="1">
            <a:spLocks/>
          </p:cNvSpPr>
          <p:nvPr/>
        </p:nvSpPr>
        <p:spPr>
          <a:xfrm>
            <a:off x="1060966" y="1798347"/>
            <a:ext cx="9657294" cy="736248"/>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2000" b="1" dirty="0">
                <a:solidFill>
                  <a:schemeClr val="bg1"/>
                </a:solidFill>
                <a:effectLst>
                  <a:outerShdw blurRad="38100" dist="38100" dir="2700000" algn="tl">
                    <a:srgbClr val="000000">
                      <a:alpha val="43137"/>
                    </a:srgbClr>
                  </a:outerShdw>
                </a:effectLst>
              </a:rPr>
              <a:t>The role of Central Service Desk is to provide support to NSD in case of EO CT related issues that cannot be resolved at NSD level</a:t>
            </a:r>
          </a:p>
          <a:p>
            <a:pPr marL="0" indent="0" algn="ctr">
              <a:spcAft>
                <a:spcPts val="1200"/>
              </a:spcAft>
              <a:buFont typeface="Arial" panose="020B0604020202020204" pitchFamily="34" charset="0"/>
              <a:buNone/>
            </a:pPr>
            <a:endParaRPr lang="en-US" sz="1800" dirty="0"/>
          </a:p>
        </p:txBody>
      </p:sp>
    </p:spTree>
    <p:extLst>
      <p:ext uri="{BB962C8B-B14F-4D97-AF65-F5344CB8AC3E}">
        <p14:creationId xmlns:p14="http://schemas.microsoft.com/office/powerpoint/2010/main" val="2110957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5BEDE265-99FF-4526-8461-0D8D2F50BD4B}"/>
              </a:ext>
            </a:extLst>
          </p:cNvPr>
          <p:cNvSpPr/>
          <p:nvPr/>
        </p:nvSpPr>
        <p:spPr>
          <a:xfrm>
            <a:off x="1184122" y="1496857"/>
            <a:ext cx="10117316" cy="101266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29</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1078309" y="1522676"/>
            <a:ext cx="10223129" cy="884558"/>
          </a:xfrm>
        </p:spPr>
        <p:txBody>
          <a:bodyPr/>
          <a:lstStyle/>
          <a:p>
            <a:pPr marL="0" indent="0" algn="ctr">
              <a:spcAft>
                <a:spcPts val="1200"/>
              </a:spcAft>
              <a:buNone/>
            </a:pPr>
            <a:r>
              <a:rPr lang="en-US" sz="2200" b="1" dirty="0">
                <a:solidFill>
                  <a:schemeClr val="bg1"/>
                </a:solidFill>
              </a:rPr>
              <a:t>Continuous </a:t>
            </a:r>
            <a:r>
              <a:rPr lang="en-US" sz="2200" b="1" dirty="0">
                <a:solidFill>
                  <a:schemeClr val="bg1"/>
                </a:solidFill>
                <a:effectLst>
                  <a:outerShdw blurRad="38100" dist="38100" dir="2700000" algn="tl">
                    <a:srgbClr val="000000">
                      <a:alpha val="43137"/>
                    </a:srgbClr>
                  </a:outerShdw>
                </a:effectLst>
              </a:rPr>
              <a:t>communication</a:t>
            </a:r>
            <a:r>
              <a:rPr lang="en-US" sz="2200" b="1" dirty="0">
                <a:solidFill>
                  <a:schemeClr val="bg1"/>
                </a:solidFill>
              </a:rPr>
              <a:t> and </a:t>
            </a:r>
            <a:r>
              <a:rPr lang="en-US" sz="2200" b="1" dirty="0" err="1">
                <a:solidFill>
                  <a:schemeClr val="bg1"/>
                </a:solidFill>
                <a:effectLst>
                  <a:outerShdw blurRad="38100" dist="38100" dir="2700000" algn="tl">
                    <a:srgbClr val="000000">
                      <a:alpha val="43137"/>
                    </a:srgbClr>
                  </a:outerShdw>
                </a:effectLst>
              </a:rPr>
              <a:t>synchronisation</a:t>
            </a:r>
            <a:r>
              <a:rPr lang="en-US" sz="2200" b="1" dirty="0">
                <a:solidFill>
                  <a:schemeClr val="bg1"/>
                </a:solidFill>
              </a:rPr>
              <a:t> between all the involved parties are </a:t>
            </a:r>
            <a:r>
              <a:rPr lang="en-US" sz="2200" b="1" dirty="0">
                <a:solidFill>
                  <a:schemeClr val="bg1"/>
                </a:solidFill>
                <a:effectLst>
                  <a:outerShdw blurRad="38100" dist="38100" dir="2700000" algn="tl">
                    <a:srgbClr val="000000">
                      <a:alpha val="43137"/>
                    </a:srgbClr>
                  </a:outerShdw>
                </a:effectLst>
              </a:rPr>
              <a:t>essential</a:t>
            </a:r>
            <a:r>
              <a:rPr lang="en-US" sz="2200" b="1" dirty="0">
                <a:solidFill>
                  <a:schemeClr val="bg1"/>
                </a:solidFill>
              </a:rPr>
              <a:t> during the Conformance Testing activities</a:t>
            </a:r>
          </a:p>
          <a:p>
            <a:pPr marL="0" indent="0" algn="ctr">
              <a:spcAft>
                <a:spcPts val="1200"/>
              </a:spcAft>
              <a:buNone/>
            </a:pPr>
            <a:endParaRPr lang="en-US" sz="2200" b="1" dirty="0">
              <a:solidFill>
                <a:schemeClr val="bg1"/>
              </a:solidFill>
            </a:endParaRPr>
          </a:p>
        </p:txBody>
      </p:sp>
      <p:sp>
        <p:nvSpPr>
          <p:cNvPr id="8" name="Rectangle: Rounded Corners 7">
            <a:extLst>
              <a:ext uri="{FF2B5EF4-FFF2-40B4-BE49-F238E27FC236}">
                <a16:creationId xmlns:a16="http://schemas.microsoft.com/office/drawing/2014/main" id="{2C96207A-2242-4315-BB68-01C766132BFE}"/>
              </a:ext>
            </a:extLst>
          </p:cNvPr>
          <p:cNvSpPr/>
          <p:nvPr/>
        </p:nvSpPr>
        <p:spPr>
          <a:xfrm>
            <a:off x="3842738" y="3499500"/>
            <a:ext cx="4771567" cy="8845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effectLst>
                  <a:outerShdw blurRad="38100" dist="38100" dir="2700000" algn="tl">
                    <a:srgbClr val="000000">
                      <a:alpha val="43137"/>
                    </a:srgbClr>
                  </a:outerShdw>
                </a:effectLst>
              </a:rPr>
              <a:t>National Customs Authority (NA) through National Service Desk (NSD)</a:t>
            </a:r>
            <a:endParaRPr lang="en-US" sz="2000" dirty="0">
              <a:solidFill>
                <a:schemeClr val="tx1"/>
              </a:solidFill>
            </a:endParaRPr>
          </a:p>
        </p:txBody>
      </p:sp>
      <p:pic>
        <p:nvPicPr>
          <p:cNvPr id="11" name="Picture 10" descr="A close up of a sign&#10;&#10;Description automatically generated">
            <a:extLst>
              <a:ext uri="{FF2B5EF4-FFF2-40B4-BE49-F238E27FC236}">
                <a16:creationId xmlns:a16="http://schemas.microsoft.com/office/drawing/2014/main" id="{0A576C6B-02AB-45E7-A972-85E4651D7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108" y="4384058"/>
            <a:ext cx="1201918" cy="1201918"/>
          </a:xfrm>
          <a:prstGeom prst="rect">
            <a:avLst/>
          </a:prstGeom>
        </p:spPr>
      </p:pic>
      <p:sp>
        <p:nvSpPr>
          <p:cNvPr id="12" name="Rectangle: Rounded Corners 11">
            <a:extLst>
              <a:ext uri="{FF2B5EF4-FFF2-40B4-BE49-F238E27FC236}">
                <a16:creationId xmlns:a16="http://schemas.microsoft.com/office/drawing/2014/main" id="{58669BC6-1413-4274-8E22-B609646AB385}"/>
              </a:ext>
            </a:extLst>
          </p:cNvPr>
          <p:cNvSpPr/>
          <p:nvPr/>
        </p:nvSpPr>
        <p:spPr>
          <a:xfrm>
            <a:off x="4232776" y="2553398"/>
            <a:ext cx="3946582" cy="7478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effectLst>
                  <a:outerShdw blurRad="38100" dist="38100" dir="2700000" algn="tl">
                    <a:srgbClr val="000000">
                      <a:alpha val="43137"/>
                    </a:srgbClr>
                  </a:outerShdw>
                </a:effectLst>
              </a:rPr>
              <a:t>EO through EO SPOC</a:t>
            </a:r>
            <a:endParaRPr lang="en-US" sz="2000" dirty="0">
              <a:solidFill>
                <a:schemeClr val="tx1"/>
              </a:solidFill>
            </a:endParaRPr>
          </a:p>
        </p:txBody>
      </p:sp>
      <p:sp>
        <p:nvSpPr>
          <p:cNvPr id="13" name="Rectangle: Rounded Corners 12">
            <a:extLst>
              <a:ext uri="{FF2B5EF4-FFF2-40B4-BE49-F238E27FC236}">
                <a16:creationId xmlns:a16="http://schemas.microsoft.com/office/drawing/2014/main" id="{371178AB-A561-48C2-804E-8E8FC71896FA}"/>
              </a:ext>
            </a:extLst>
          </p:cNvPr>
          <p:cNvSpPr/>
          <p:nvPr/>
        </p:nvSpPr>
        <p:spPr>
          <a:xfrm>
            <a:off x="6856281" y="5206995"/>
            <a:ext cx="4771567" cy="8232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effectLst>
                  <a:outerShdw blurRad="38100" dist="38100" dir="2700000" algn="tl">
                    <a:srgbClr val="000000">
                      <a:alpha val="43137"/>
                    </a:srgbClr>
                  </a:outerShdw>
                </a:effectLst>
              </a:rPr>
              <a:t>ITSM Contractors through</a:t>
            </a:r>
          </a:p>
          <a:p>
            <a:pPr algn="ctr"/>
            <a:r>
              <a:rPr lang="en-GB" sz="2000" b="1" dirty="0">
                <a:solidFill>
                  <a:schemeClr val="tx1"/>
                </a:solidFill>
                <a:effectLst>
                  <a:outerShdw blurRad="38100" dist="38100" dir="2700000" algn="tl">
                    <a:srgbClr val="000000">
                      <a:alpha val="43137"/>
                    </a:srgbClr>
                  </a:outerShdw>
                </a:effectLst>
              </a:rPr>
              <a:t>Central Service Desk (CSD)</a:t>
            </a:r>
            <a:endParaRPr lang="en-US" sz="2000" dirty="0"/>
          </a:p>
        </p:txBody>
      </p:sp>
      <p:sp>
        <p:nvSpPr>
          <p:cNvPr id="14" name="Rectangle: Rounded Corners 13">
            <a:extLst>
              <a:ext uri="{FF2B5EF4-FFF2-40B4-BE49-F238E27FC236}">
                <a16:creationId xmlns:a16="http://schemas.microsoft.com/office/drawing/2014/main" id="{B4FDD32A-7455-4462-A204-C0FA56983CCD}"/>
              </a:ext>
            </a:extLst>
          </p:cNvPr>
          <p:cNvSpPr/>
          <p:nvPr/>
        </p:nvSpPr>
        <p:spPr>
          <a:xfrm>
            <a:off x="719062" y="5206995"/>
            <a:ext cx="4836791" cy="82328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effectLst>
                  <a:outerShdw blurRad="38100" dist="38100" dir="2700000" algn="tl">
                    <a:srgbClr val="000000">
                      <a:alpha val="43137"/>
                    </a:srgbClr>
                  </a:outerShdw>
                </a:effectLst>
              </a:rPr>
              <a:t>DG TAXUD</a:t>
            </a:r>
            <a:endParaRPr lang="en-US" sz="2000" dirty="0">
              <a:solidFill>
                <a:schemeClr val="tx1"/>
              </a:solidFill>
            </a:endParaRPr>
          </a:p>
        </p:txBody>
      </p:sp>
      <p:sp>
        <p:nvSpPr>
          <p:cNvPr id="15" name="Title 1">
            <a:extLst>
              <a:ext uri="{FF2B5EF4-FFF2-40B4-BE49-F238E27FC236}">
                <a16:creationId xmlns:a16="http://schemas.microsoft.com/office/drawing/2014/main" id="{719594B9-F880-4E4E-ACD4-715E64FE46A9}"/>
              </a:ext>
            </a:extLst>
          </p:cNvPr>
          <p:cNvSpPr txBox="1">
            <a:spLocks/>
          </p:cNvSpPr>
          <p:nvPr/>
        </p:nvSpPr>
        <p:spPr>
          <a:xfrm>
            <a:off x="970722" y="252554"/>
            <a:ext cx="10515600" cy="101266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b="1" dirty="0"/>
              <a:t>4. Conformance Testing Organisation </a:t>
            </a:r>
          </a:p>
          <a:p>
            <a:r>
              <a:rPr lang="en-US" sz="3600" b="1" dirty="0">
                <a:effectLst>
                  <a:outerShdw blurRad="38100" dist="38100" dir="2700000" algn="tl">
                    <a:srgbClr val="000000">
                      <a:alpha val="43137"/>
                    </a:srgbClr>
                  </a:outerShdw>
                </a:effectLst>
              </a:rPr>
              <a:t>Communication during CT campaign</a:t>
            </a:r>
            <a:endParaRPr lang="en-GB"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806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56" y="473433"/>
            <a:ext cx="10515600" cy="782357"/>
          </a:xfrm>
        </p:spPr>
        <p:txBody>
          <a:bodyPr/>
          <a:lstStyle/>
          <a:p>
            <a:r>
              <a:rPr lang="en-GB" b="1" dirty="0">
                <a:effectLst>
                  <a:outerShdw blurRad="38100" dist="38100" dir="2700000" algn="tl">
                    <a:srgbClr val="000000">
                      <a:alpha val="43137"/>
                    </a:srgbClr>
                  </a:outerShdw>
                </a:effectLst>
              </a:rPr>
              <a:t>Agenda</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a:t>
            </a:fld>
            <a:endParaRPr lang="en-GB" dirty="0"/>
          </a:p>
        </p:txBody>
      </p:sp>
      <p:sp>
        <p:nvSpPr>
          <p:cNvPr id="8" name="Content Placeholder 7">
            <a:extLst>
              <a:ext uri="{FF2B5EF4-FFF2-40B4-BE49-F238E27FC236}">
                <a16:creationId xmlns:a16="http://schemas.microsoft.com/office/drawing/2014/main" id="{F1DD9A7A-71F3-4EA8-ADE4-7DBBE47D8B3A}"/>
              </a:ext>
            </a:extLst>
          </p:cNvPr>
          <p:cNvSpPr>
            <a:spLocks noGrp="1"/>
          </p:cNvSpPr>
          <p:nvPr>
            <p:ph idx="1"/>
          </p:nvPr>
        </p:nvSpPr>
        <p:spPr>
          <a:xfrm>
            <a:off x="822806" y="1445245"/>
            <a:ext cx="10905699" cy="4496585"/>
          </a:xfrm>
        </p:spPr>
        <p:txBody>
          <a:bodyPr/>
          <a:lstStyle/>
          <a:p>
            <a:pPr marL="457200" indent="-457200">
              <a:spcAft>
                <a:spcPts val="1200"/>
              </a:spcAft>
              <a:buFont typeface="+mj-lt"/>
              <a:buAutoNum type="arabicPeriod" startAt="6"/>
            </a:pPr>
            <a:r>
              <a:rPr lang="en-US" b="1" dirty="0"/>
              <a:t>How to access STI-STP in CONF</a:t>
            </a:r>
          </a:p>
          <a:p>
            <a:pPr marL="457200" indent="-457200">
              <a:spcAft>
                <a:spcPts val="600"/>
              </a:spcAft>
              <a:buFont typeface="+mj-lt"/>
              <a:buAutoNum type="arabicPeriod" startAt="6"/>
            </a:pPr>
            <a:r>
              <a:rPr lang="en-US" b="1" dirty="0"/>
              <a:t>Connection to ICS2 Conformance Environment</a:t>
            </a:r>
          </a:p>
          <a:p>
            <a:pPr lvl="1">
              <a:spcBef>
                <a:spcPts val="0"/>
              </a:spcBef>
              <a:spcAft>
                <a:spcPts val="600"/>
              </a:spcAft>
            </a:pPr>
            <a:r>
              <a:rPr lang="en-US" b="1" dirty="0"/>
              <a:t>Certificate Requirements</a:t>
            </a:r>
          </a:p>
          <a:p>
            <a:pPr lvl="1">
              <a:spcBef>
                <a:spcPts val="0"/>
              </a:spcBef>
              <a:spcAft>
                <a:spcPts val="600"/>
              </a:spcAft>
            </a:pPr>
            <a:r>
              <a:rPr lang="en-US" b="1" dirty="0"/>
              <a:t>Registration in UUM&amp;DS</a:t>
            </a:r>
          </a:p>
          <a:p>
            <a:pPr lvl="1">
              <a:spcBef>
                <a:spcPts val="0"/>
              </a:spcBef>
              <a:spcAft>
                <a:spcPts val="600"/>
              </a:spcAft>
            </a:pPr>
            <a:r>
              <a:rPr lang="en-US" b="1" dirty="0"/>
              <a:t>Establishment of Access Point(s)</a:t>
            </a:r>
          </a:p>
          <a:p>
            <a:pPr lvl="1">
              <a:spcBef>
                <a:spcPts val="0"/>
              </a:spcBef>
              <a:spcAft>
                <a:spcPts val="600"/>
              </a:spcAft>
            </a:pPr>
            <a:r>
              <a:rPr lang="en-US" b="1" dirty="0"/>
              <a:t>Connectivity Verification</a:t>
            </a:r>
          </a:p>
          <a:p>
            <a:pPr marL="457200" indent="-457200">
              <a:spcAft>
                <a:spcPts val="1200"/>
              </a:spcAft>
              <a:buAutoNum type="arabicPeriod" startAt="6"/>
            </a:pPr>
            <a:r>
              <a:rPr lang="en-US" b="1" dirty="0"/>
              <a:t>Use of STI-STP for the EO CT campaign</a:t>
            </a:r>
          </a:p>
          <a:p>
            <a:pPr marL="457200" indent="-457200">
              <a:spcAft>
                <a:spcPts val="1200"/>
              </a:spcAft>
              <a:buAutoNum type="arabicPeriod" startAt="6"/>
            </a:pPr>
            <a:r>
              <a:rPr lang="en-GB" b="1" dirty="0"/>
              <a:t>ICS2 R2 Documentation for EOs</a:t>
            </a:r>
          </a:p>
          <a:p>
            <a:pPr marL="457200" indent="-457200">
              <a:spcAft>
                <a:spcPts val="1200"/>
              </a:spcAft>
              <a:buAutoNum type="arabicPeriod" startAt="6"/>
            </a:pPr>
            <a:r>
              <a:rPr lang="en-GB" b="1" dirty="0"/>
              <a:t>Questions and Answers</a:t>
            </a:r>
          </a:p>
          <a:p>
            <a:pPr marL="457200" indent="-457200">
              <a:lnSpc>
                <a:spcPct val="150000"/>
              </a:lnSpc>
              <a:spcAft>
                <a:spcPts val="1200"/>
              </a:spcAft>
              <a:buAutoNum type="arabicPeriod" startAt="6"/>
            </a:pPr>
            <a:endParaRPr lang="en-US" sz="1800" dirty="0"/>
          </a:p>
          <a:p>
            <a:pPr marL="457200" indent="-457200">
              <a:spcAft>
                <a:spcPts val="1200"/>
              </a:spcAft>
              <a:buAutoNum type="arabicPeriod" startAt="6"/>
            </a:pPr>
            <a:endParaRPr lang="en-US" sz="1800" dirty="0"/>
          </a:p>
        </p:txBody>
      </p:sp>
      <p:pic>
        <p:nvPicPr>
          <p:cNvPr id="6" name="Picture 5" descr="Hand holding piece of white puzzle on blue background">
            <a:extLst>
              <a:ext uri="{FF2B5EF4-FFF2-40B4-BE49-F238E27FC236}">
                <a16:creationId xmlns:a16="http://schemas.microsoft.com/office/drawing/2014/main" id="{2EBCFA90-5710-4241-8A25-8B96FA6AF3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7242" y="2483513"/>
            <a:ext cx="2836214" cy="1890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088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30</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838200" y="1927073"/>
            <a:ext cx="10905699" cy="2822358"/>
          </a:xfrm>
        </p:spPr>
        <p:txBody>
          <a:bodyPr/>
          <a:lstStyle/>
          <a:p>
            <a:pPr>
              <a:lnSpc>
                <a:spcPct val="150000"/>
              </a:lnSpc>
              <a:spcAft>
                <a:spcPts val="1200"/>
              </a:spcAft>
              <a:buFont typeface="Wingdings" panose="05000000000000000000" pitchFamily="2" charset="2"/>
              <a:buChar char="ü"/>
            </a:pPr>
            <a:r>
              <a:rPr lang="en-US" sz="1800" dirty="0"/>
              <a:t>Economic Operator defines an EO SPOC to be the focal point between EO and NA</a:t>
            </a:r>
          </a:p>
          <a:p>
            <a:pPr>
              <a:lnSpc>
                <a:spcPct val="150000"/>
              </a:lnSpc>
              <a:spcAft>
                <a:spcPts val="1200"/>
              </a:spcAft>
              <a:buFont typeface="Wingdings" panose="05000000000000000000" pitchFamily="2" charset="2"/>
              <a:buChar char="ü"/>
            </a:pPr>
            <a:r>
              <a:rPr lang="en-US" sz="1800" dirty="0"/>
              <a:t>EO SPOC provides any required information (e.g., CT planning) to NA through NSD</a:t>
            </a:r>
          </a:p>
          <a:p>
            <a:pPr>
              <a:lnSpc>
                <a:spcPct val="150000"/>
              </a:lnSpc>
              <a:spcAft>
                <a:spcPts val="1200"/>
              </a:spcAft>
              <a:buFont typeface="Wingdings" panose="05000000000000000000" pitchFamily="2" charset="2"/>
              <a:buChar char="ü"/>
            </a:pPr>
            <a:r>
              <a:rPr lang="en-US" sz="1800" dirty="0"/>
              <a:t>During the CT execution EO SPOC can request support from NSD in case errors are detected or information is required</a:t>
            </a:r>
          </a:p>
          <a:p>
            <a:pPr>
              <a:lnSpc>
                <a:spcPct val="150000"/>
              </a:lnSpc>
              <a:spcAft>
                <a:spcPts val="1200"/>
              </a:spcAft>
              <a:buFont typeface="Wingdings" panose="05000000000000000000" pitchFamily="2" charset="2"/>
              <a:buChar char="ü"/>
            </a:pPr>
            <a:r>
              <a:rPr lang="en-US" sz="1800" dirty="0"/>
              <a:t>EO SPOC should follow up any opened ticket (registered by NSD) for updates</a:t>
            </a:r>
          </a:p>
          <a:p>
            <a:pPr marL="0" indent="0">
              <a:lnSpc>
                <a:spcPct val="150000"/>
              </a:lnSpc>
              <a:spcAft>
                <a:spcPts val="1200"/>
              </a:spcAft>
              <a:buNone/>
            </a:pPr>
            <a:endParaRPr lang="en-US" sz="1800" dirty="0"/>
          </a:p>
        </p:txBody>
      </p:sp>
      <p:sp>
        <p:nvSpPr>
          <p:cNvPr id="13" name="Content Placeholder 7">
            <a:extLst>
              <a:ext uri="{FF2B5EF4-FFF2-40B4-BE49-F238E27FC236}">
                <a16:creationId xmlns:a16="http://schemas.microsoft.com/office/drawing/2014/main" id="{BA756490-A63E-4049-AAB6-2621AB92E72A}"/>
              </a:ext>
            </a:extLst>
          </p:cNvPr>
          <p:cNvSpPr txBox="1">
            <a:spLocks/>
          </p:cNvSpPr>
          <p:nvPr/>
        </p:nvSpPr>
        <p:spPr>
          <a:xfrm>
            <a:off x="1095282" y="2592281"/>
            <a:ext cx="10001436" cy="4712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Aft>
                <a:spcPts val="1200"/>
              </a:spcAft>
              <a:buFont typeface="Arial" panose="020B0604020202020204" pitchFamily="34" charset="0"/>
              <a:buAutoNum type="arabicPeriod"/>
            </a:pPr>
            <a:endParaRPr lang="en-US" sz="1800" dirty="0"/>
          </a:p>
        </p:txBody>
      </p:sp>
      <p:sp>
        <p:nvSpPr>
          <p:cNvPr id="14" name="Content Placeholder 7">
            <a:extLst>
              <a:ext uri="{FF2B5EF4-FFF2-40B4-BE49-F238E27FC236}">
                <a16:creationId xmlns:a16="http://schemas.microsoft.com/office/drawing/2014/main" id="{0727B13B-865E-4CB0-A80D-8409911A09E2}"/>
              </a:ext>
            </a:extLst>
          </p:cNvPr>
          <p:cNvSpPr txBox="1">
            <a:spLocks/>
          </p:cNvSpPr>
          <p:nvPr/>
        </p:nvSpPr>
        <p:spPr>
          <a:xfrm>
            <a:off x="838199" y="4998215"/>
            <a:ext cx="9772859" cy="47121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r>
              <a:rPr lang="en-GB" sz="1800" dirty="0">
                <a:latin typeface="+mj-lt"/>
                <a:ea typeface="Times New Roman" panose="02020603050405020304" pitchFamily="18" charset="0"/>
              </a:rPr>
              <a:t>Remember: </a:t>
            </a:r>
            <a:r>
              <a:rPr lang="en-GB" sz="1800" b="1" dirty="0">
                <a:latin typeface="+mj-lt"/>
                <a:ea typeface="Times New Roman" panose="02020603050405020304" pitchFamily="18" charset="0"/>
              </a:rPr>
              <a:t>Any request from EO should be addressed always to National Service Desk </a:t>
            </a:r>
            <a:endParaRPr lang="en-US" sz="1800" b="1" dirty="0"/>
          </a:p>
        </p:txBody>
      </p:sp>
      <p:pic>
        <p:nvPicPr>
          <p:cNvPr id="15" name="Graphic 14" descr="Badge Tick1 with solid fill">
            <a:extLst>
              <a:ext uri="{FF2B5EF4-FFF2-40B4-BE49-F238E27FC236}">
                <a16:creationId xmlns:a16="http://schemas.microsoft.com/office/drawing/2014/main" id="{B89F6DED-A9A9-4572-8E5C-C1B6682D43E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0152" y="4881284"/>
            <a:ext cx="720000" cy="720000"/>
          </a:xfrm>
          <a:prstGeom prst="rect">
            <a:avLst/>
          </a:prstGeom>
        </p:spPr>
      </p:pic>
      <p:sp>
        <p:nvSpPr>
          <p:cNvPr id="11" name="Title 1">
            <a:extLst>
              <a:ext uri="{FF2B5EF4-FFF2-40B4-BE49-F238E27FC236}">
                <a16:creationId xmlns:a16="http://schemas.microsoft.com/office/drawing/2014/main" id="{44EEF0A8-52B2-4832-95AC-D6C9863431F1}"/>
              </a:ext>
            </a:extLst>
          </p:cNvPr>
          <p:cNvSpPr txBox="1">
            <a:spLocks/>
          </p:cNvSpPr>
          <p:nvPr/>
        </p:nvSpPr>
        <p:spPr>
          <a:xfrm>
            <a:off x="970722" y="0"/>
            <a:ext cx="10515600" cy="126521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EO through EO SPOC</a:t>
            </a:r>
          </a:p>
        </p:txBody>
      </p:sp>
    </p:spTree>
    <p:extLst>
      <p:ext uri="{BB962C8B-B14F-4D97-AF65-F5344CB8AC3E}">
        <p14:creationId xmlns:p14="http://schemas.microsoft.com/office/powerpoint/2010/main" val="327962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31</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838200" y="1753033"/>
            <a:ext cx="10905699" cy="3351934"/>
          </a:xfrm>
        </p:spPr>
        <p:txBody>
          <a:bodyPr/>
          <a:lstStyle/>
          <a:p>
            <a:pPr>
              <a:lnSpc>
                <a:spcPct val="150000"/>
              </a:lnSpc>
              <a:spcAft>
                <a:spcPts val="1200"/>
              </a:spcAft>
              <a:buFont typeface="Wingdings" panose="05000000000000000000" pitchFamily="2" charset="2"/>
              <a:buChar char="ü"/>
            </a:pPr>
            <a:r>
              <a:rPr lang="en-US" sz="1800" dirty="0"/>
              <a:t>NA through its NSD provides service desk support to EOs for CT related incidents</a:t>
            </a:r>
          </a:p>
          <a:p>
            <a:pPr>
              <a:lnSpc>
                <a:spcPct val="150000"/>
              </a:lnSpc>
              <a:spcAft>
                <a:spcPts val="1200"/>
              </a:spcAft>
              <a:buFont typeface="Wingdings" panose="05000000000000000000" pitchFamily="2" charset="2"/>
              <a:buChar char="ü"/>
            </a:pPr>
            <a:r>
              <a:rPr lang="en-US" sz="1800" dirty="0"/>
              <a:t>NSD receives any issue/request that was raised by EO SPOC</a:t>
            </a:r>
          </a:p>
          <a:p>
            <a:pPr>
              <a:lnSpc>
                <a:spcPct val="150000"/>
              </a:lnSpc>
              <a:spcAft>
                <a:spcPts val="1200"/>
              </a:spcAft>
              <a:buFont typeface="Wingdings" panose="05000000000000000000" pitchFamily="2" charset="2"/>
              <a:buChar char="ü"/>
            </a:pPr>
            <a:r>
              <a:rPr lang="en-US" sz="1800" dirty="0"/>
              <a:t>NSD analyses/investigates any issue/incident occurred during the EO Self-Conformance Test campaign</a:t>
            </a:r>
          </a:p>
          <a:p>
            <a:pPr>
              <a:lnSpc>
                <a:spcPct val="150000"/>
              </a:lnSpc>
              <a:spcAft>
                <a:spcPts val="1200"/>
              </a:spcAft>
              <a:buFont typeface="Wingdings" panose="05000000000000000000" pitchFamily="2" charset="2"/>
              <a:buChar char="ü"/>
            </a:pPr>
            <a:r>
              <a:rPr lang="en-US" sz="1800" dirty="0"/>
              <a:t>Upon analysis, NSD provides a solution by replying to the EO SPOC</a:t>
            </a:r>
          </a:p>
          <a:p>
            <a:pPr>
              <a:lnSpc>
                <a:spcPct val="150000"/>
              </a:lnSpc>
              <a:spcAft>
                <a:spcPts val="1200"/>
              </a:spcAft>
              <a:buFont typeface="Wingdings" panose="05000000000000000000" pitchFamily="2" charset="2"/>
              <a:buChar char="ü"/>
            </a:pPr>
            <a:r>
              <a:rPr lang="en-US" sz="1800" dirty="0"/>
              <a:t>If further analysis is required at central level (ICS2 central components), NSD logs a ticket to CSD</a:t>
            </a:r>
          </a:p>
          <a:p>
            <a:pPr>
              <a:lnSpc>
                <a:spcPct val="150000"/>
              </a:lnSpc>
              <a:spcAft>
                <a:spcPts val="1200"/>
              </a:spcAft>
              <a:buFont typeface="Wingdings" panose="05000000000000000000" pitchFamily="2" charset="2"/>
              <a:buChar char="ü"/>
            </a:pPr>
            <a:r>
              <a:rPr lang="en-US" sz="1800" dirty="0"/>
              <a:t>NSD follows-up any opened ticket and shares the provided feedback to the relevant EO SPOC</a:t>
            </a:r>
          </a:p>
          <a:p>
            <a:pPr marL="0" indent="0">
              <a:lnSpc>
                <a:spcPct val="150000"/>
              </a:lnSpc>
              <a:spcAft>
                <a:spcPts val="1200"/>
              </a:spcAft>
              <a:buNone/>
            </a:pPr>
            <a:endParaRPr lang="en-US" sz="1800" dirty="0"/>
          </a:p>
        </p:txBody>
      </p:sp>
      <p:sp>
        <p:nvSpPr>
          <p:cNvPr id="11" name="Title 1">
            <a:extLst>
              <a:ext uri="{FF2B5EF4-FFF2-40B4-BE49-F238E27FC236}">
                <a16:creationId xmlns:a16="http://schemas.microsoft.com/office/drawing/2014/main" id="{44EEF0A8-52B2-4832-95AC-D6C9863431F1}"/>
              </a:ext>
            </a:extLst>
          </p:cNvPr>
          <p:cNvSpPr txBox="1">
            <a:spLocks/>
          </p:cNvSpPr>
          <p:nvPr/>
        </p:nvSpPr>
        <p:spPr>
          <a:xfrm>
            <a:off x="970722" y="0"/>
            <a:ext cx="10515600" cy="126521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National Customs Authority through NSD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1578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32</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838200" y="1611100"/>
            <a:ext cx="10905699" cy="584651"/>
          </a:xfrm>
        </p:spPr>
        <p:txBody>
          <a:bodyPr/>
          <a:lstStyle/>
          <a:p>
            <a:pPr marL="0" indent="0">
              <a:lnSpc>
                <a:spcPct val="150000"/>
              </a:lnSpc>
              <a:spcAft>
                <a:spcPts val="1200"/>
              </a:spcAft>
              <a:buNone/>
            </a:pPr>
            <a:r>
              <a:rPr lang="en-US" sz="1800" dirty="0"/>
              <a:t>The following table calculates the </a:t>
            </a:r>
            <a:r>
              <a:rPr lang="en-US" sz="1800" b="1" dirty="0">
                <a:effectLst>
                  <a:outerShdw blurRad="38100" dist="38100" dir="2700000" algn="tl">
                    <a:srgbClr val="000000">
                      <a:alpha val="43137"/>
                    </a:srgbClr>
                  </a:outerShdw>
                </a:effectLst>
              </a:rPr>
              <a:t>target </a:t>
            </a:r>
            <a:r>
              <a:rPr lang="en-US" sz="1800" dirty="0"/>
              <a:t>and</a:t>
            </a:r>
            <a:r>
              <a:rPr lang="en-US" sz="1800" b="1" dirty="0">
                <a:effectLst>
                  <a:outerShdw blurRad="38100" dist="38100" dir="2700000" algn="tl">
                    <a:srgbClr val="000000">
                      <a:alpha val="43137"/>
                    </a:srgbClr>
                  </a:outerShdw>
                </a:effectLst>
              </a:rPr>
              <a:t> limit time values </a:t>
            </a:r>
            <a:r>
              <a:rPr lang="en-US" sz="1800" dirty="0"/>
              <a:t>of NSD for incident management</a:t>
            </a:r>
          </a:p>
        </p:txBody>
      </p:sp>
      <p:sp>
        <p:nvSpPr>
          <p:cNvPr id="11" name="Title 1">
            <a:extLst>
              <a:ext uri="{FF2B5EF4-FFF2-40B4-BE49-F238E27FC236}">
                <a16:creationId xmlns:a16="http://schemas.microsoft.com/office/drawing/2014/main" id="{44EEF0A8-52B2-4832-95AC-D6C9863431F1}"/>
              </a:ext>
            </a:extLst>
          </p:cNvPr>
          <p:cNvSpPr txBox="1">
            <a:spLocks/>
          </p:cNvSpPr>
          <p:nvPr/>
        </p:nvSpPr>
        <p:spPr>
          <a:xfrm>
            <a:off x="970722" y="59158"/>
            <a:ext cx="10515600" cy="120606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National Customs Authority through NSD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E91DF4F2-2C05-4F72-AF58-6F649B82FAEA}"/>
              </a:ext>
            </a:extLst>
          </p:cNvPr>
          <p:cNvGraphicFramePr>
            <a:graphicFrameLocks noGrp="1"/>
          </p:cNvGraphicFramePr>
          <p:nvPr>
            <p:extLst>
              <p:ext uri="{D42A27DB-BD31-4B8C-83A1-F6EECF244321}">
                <p14:modId xmlns:p14="http://schemas.microsoft.com/office/powerpoint/2010/main" val="1727890724"/>
              </p:ext>
            </p:extLst>
          </p:nvPr>
        </p:nvGraphicFramePr>
        <p:xfrm>
          <a:off x="3225410" y="2254907"/>
          <a:ext cx="5741180" cy="2671893"/>
        </p:xfrm>
        <a:graphic>
          <a:graphicData uri="http://schemas.openxmlformats.org/drawingml/2006/table">
            <a:tbl>
              <a:tblPr firstRow="1" firstCol="1" bandRow="1">
                <a:tableStyleId>{5C22544A-7EE6-4342-B048-85BDC9FD1C3A}</a:tableStyleId>
              </a:tblPr>
              <a:tblGrid>
                <a:gridCol w="1979886">
                  <a:extLst>
                    <a:ext uri="{9D8B030D-6E8A-4147-A177-3AD203B41FA5}">
                      <a16:colId xmlns:a16="http://schemas.microsoft.com/office/drawing/2014/main" val="1142928625"/>
                    </a:ext>
                  </a:extLst>
                </a:gridCol>
                <a:gridCol w="1847653">
                  <a:extLst>
                    <a:ext uri="{9D8B030D-6E8A-4147-A177-3AD203B41FA5}">
                      <a16:colId xmlns:a16="http://schemas.microsoft.com/office/drawing/2014/main" val="2149897694"/>
                    </a:ext>
                  </a:extLst>
                </a:gridCol>
                <a:gridCol w="1913641">
                  <a:extLst>
                    <a:ext uri="{9D8B030D-6E8A-4147-A177-3AD203B41FA5}">
                      <a16:colId xmlns:a16="http://schemas.microsoft.com/office/drawing/2014/main" val="2619475174"/>
                    </a:ext>
                  </a:extLst>
                </a:gridCol>
              </a:tblGrid>
              <a:tr h="418016">
                <a:tc gridSpan="3">
                  <a:txBody>
                    <a:bodyPr/>
                    <a:lstStyle/>
                    <a:p>
                      <a:pPr algn="ctr"/>
                      <a:r>
                        <a:rPr lang="en-GB" sz="1800" dirty="0">
                          <a:effectLst>
                            <a:outerShdw blurRad="38100" dist="38100" dir="2700000" algn="tl">
                              <a:srgbClr val="000000">
                                <a:alpha val="43137"/>
                              </a:srgbClr>
                            </a:outerShdw>
                          </a:effectLst>
                        </a:rPr>
                        <a:t>Incident Management Time </a:t>
                      </a:r>
                      <a:endParaRPr lang="en-GB" sz="2000"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a:txBody>
                  <a:tcPr marL="68580" marR="68580" marT="0" marB="0" anchor="ctr">
                    <a:solidFill>
                      <a:schemeClr val="tx2">
                        <a:lumMod val="60000"/>
                        <a:lumOff val="4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92492453"/>
                  </a:ext>
                </a:extLst>
              </a:tr>
              <a:tr h="412054">
                <a:tc>
                  <a:txBody>
                    <a:bodyPr/>
                    <a:lstStyle/>
                    <a:p>
                      <a:pPr algn="ctr">
                        <a:lnSpc>
                          <a:spcPct val="110000"/>
                        </a:lnSpc>
                        <a:spcAft>
                          <a:spcPts val="600"/>
                        </a:spcAft>
                      </a:pPr>
                      <a:r>
                        <a:rPr lang="en-GB" sz="1600" dirty="0">
                          <a:effectLst>
                            <a:outerShdw blurRad="38100" dist="38100" dir="2700000" algn="tl">
                              <a:srgbClr val="000000">
                                <a:alpha val="43137"/>
                              </a:srgbClr>
                            </a:outerShdw>
                          </a:effectLst>
                        </a:rPr>
                        <a:t>Priority</a:t>
                      </a:r>
                      <a:endParaRPr lang="en-GB" sz="16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lnSpc>
                          <a:spcPct val="110000"/>
                        </a:lnSpc>
                        <a:spcAft>
                          <a:spcPts val="600"/>
                        </a:spcAft>
                      </a:pPr>
                      <a:r>
                        <a:rPr lang="en-GB" sz="1600" b="1" dirty="0">
                          <a:solidFill>
                            <a:schemeClr val="bg1"/>
                          </a:solidFill>
                          <a:effectLst/>
                        </a:rPr>
                        <a:t>Target Time</a:t>
                      </a:r>
                      <a:endParaRPr lang="en-GB"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10000"/>
                        </a:lnSpc>
                        <a:spcAft>
                          <a:spcPts val="600"/>
                        </a:spcAft>
                      </a:pPr>
                      <a:r>
                        <a:rPr lang="en-GB" sz="1600" b="1" dirty="0">
                          <a:solidFill>
                            <a:schemeClr val="bg1"/>
                          </a:solidFill>
                          <a:effectLst/>
                        </a:rPr>
                        <a:t>Limit Time</a:t>
                      </a:r>
                      <a:endParaRPr lang="en-GB"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2888065526"/>
                  </a:ext>
                </a:extLst>
              </a:tr>
              <a:tr h="468169">
                <a:tc>
                  <a:txBody>
                    <a:bodyPr/>
                    <a:lstStyle/>
                    <a:p>
                      <a:pPr algn="l">
                        <a:lnSpc>
                          <a:spcPct val="110000"/>
                        </a:lnSpc>
                        <a:spcAft>
                          <a:spcPts val="600"/>
                        </a:spcAft>
                      </a:pPr>
                      <a:r>
                        <a:rPr lang="en-GB" sz="1600" dirty="0">
                          <a:effectLst/>
                        </a:rPr>
                        <a:t>4 – Critical</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lnSpc>
                          <a:spcPct val="110000"/>
                        </a:lnSpc>
                        <a:spcAft>
                          <a:spcPts val="600"/>
                        </a:spcAft>
                      </a:pPr>
                      <a:r>
                        <a:rPr lang="en-GB" sz="1400" dirty="0">
                          <a:effectLst/>
                        </a:rPr>
                        <a:t>2 Hours</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dirty="0">
                          <a:effectLst/>
                        </a:rPr>
                        <a:t>5 Hours</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789057777"/>
                  </a:ext>
                </a:extLst>
              </a:tr>
              <a:tr h="461913">
                <a:tc>
                  <a:txBody>
                    <a:bodyPr/>
                    <a:lstStyle/>
                    <a:p>
                      <a:pPr algn="l">
                        <a:lnSpc>
                          <a:spcPct val="110000"/>
                        </a:lnSpc>
                        <a:spcAft>
                          <a:spcPts val="600"/>
                        </a:spcAft>
                      </a:pPr>
                      <a:r>
                        <a:rPr lang="en-GB" sz="1600" dirty="0">
                          <a:effectLst/>
                        </a:rPr>
                        <a:t>3 – High</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lnSpc>
                          <a:spcPct val="110000"/>
                        </a:lnSpc>
                        <a:spcAft>
                          <a:spcPts val="600"/>
                        </a:spcAft>
                      </a:pPr>
                      <a:r>
                        <a:rPr lang="en-GB" sz="1400" dirty="0">
                          <a:effectLst/>
                        </a:rPr>
                        <a:t>10 Hours</a:t>
                      </a:r>
                      <a:endParaRPr lang="en-GB"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1400" dirty="0">
                          <a:effectLst/>
                        </a:rPr>
                        <a:t>1 Business Day </a:t>
                      </a:r>
                      <a:endParaRPr lang="en-GB"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63976817"/>
                  </a:ext>
                </a:extLst>
              </a:tr>
              <a:tr h="443060">
                <a:tc>
                  <a:txBody>
                    <a:bodyPr/>
                    <a:lstStyle/>
                    <a:p>
                      <a:pPr algn="l">
                        <a:lnSpc>
                          <a:spcPct val="110000"/>
                        </a:lnSpc>
                        <a:spcAft>
                          <a:spcPts val="600"/>
                        </a:spcAft>
                      </a:pPr>
                      <a:r>
                        <a:rPr lang="en-GB" sz="1600" dirty="0">
                          <a:effectLst/>
                        </a:rPr>
                        <a:t>2 – Medium</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r>
                        <a:rPr lang="en-GB" sz="1400" dirty="0">
                          <a:effectLst/>
                        </a:rPr>
                        <a:t>2 Business Days </a:t>
                      </a:r>
                      <a:endParaRPr lang="en-GB"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r>
                        <a:rPr lang="en-GB" sz="1400" dirty="0">
                          <a:effectLst/>
                        </a:rPr>
                        <a:t>3 Business Days </a:t>
                      </a:r>
                      <a:endParaRPr lang="en-GB"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62829966"/>
                  </a:ext>
                </a:extLst>
              </a:tr>
              <a:tr h="468681">
                <a:tc>
                  <a:txBody>
                    <a:bodyPr/>
                    <a:lstStyle/>
                    <a:p>
                      <a:pPr algn="l">
                        <a:lnSpc>
                          <a:spcPct val="110000"/>
                        </a:lnSpc>
                        <a:spcAft>
                          <a:spcPts val="600"/>
                        </a:spcAft>
                      </a:pPr>
                      <a:r>
                        <a:rPr lang="en-GB" sz="1600" dirty="0">
                          <a:effectLst/>
                        </a:rPr>
                        <a:t>1 – Low</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r>
                        <a:rPr lang="en-GB" sz="1400" dirty="0">
                          <a:effectLst/>
                        </a:rPr>
                        <a:t>4 Business Days </a:t>
                      </a:r>
                      <a:endParaRPr lang="en-GB"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r>
                        <a:rPr lang="en-GB" sz="1400" dirty="0">
                          <a:effectLst/>
                        </a:rPr>
                        <a:t>5 Business Days </a:t>
                      </a:r>
                      <a:endParaRPr lang="en-GB" sz="1400" dirty="0">
                        <a:solidFill>
                          <a:srgbClr val="000000"/>
                        </a:solidFill>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2002544745"/>
                  </a:ext>
                </a:extLst>
              </a:tr>
            </a:tbl>
          </a:graphicData>
        </a:graphic>
      </p:graphicFrame>
      <p:sp>
        <p:nvSpPr>
          <p:cNvPr id="12" name="Content Placeholder 7">
            <a:extLst>
              <a:ext uri="{FF2B5EF4-FFF2-40B4-BE49-F238E27FC236}">
                <a16:creationId xmlns:a16="http://schemas.microsoft.com/office/drawing/2014/main" id="{5A5EC350-E292-4F42-BFDA-4444ED23333F}"/>
              </a:ext>
            </a:extLst>
          </p:cNvPr>
          <p:cNvSpPr txBox="1">
            <a:spLocks/>
          </p:cNvSpPr>
          <p:nvPr/>
        </p:nvSpPr>
        <p:spPr>
          <a:xfrm>
            <a:off x="838200" y="5346480"/>
            <a:ext cx="9888956" cy="36512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800" dirty="0">
                <a:latin typeface="+mj-lt"/>
                <a:ea typeface="Times New Roman" panose="02020603050405020304" pitchFamily="18" charset="0"/>
              </a:rPr>
              <a:t>NSD should respect the determined Trans-European Systems SLA for Service Desk procedures</a:t>
            </a:r>
            <a:endParaRPr lang="en-US" sz="1800" dirty="0"/>
          </a:p>
        </p:txBody>
      </p:sp>
      <p:pic>
        <p:nvPicPr>
          <p:cNvPr id="13" name="Graphic 12" descr="Warning with solid fill">
            <a:extLst>
              <a:ext uri="{FF2B5EF4-FFF2-40B4-BE49-F238E27FC236}">
                <a16:creationId xmlns:a16="http://schemas.microsoft.com/office/drawing/2014/main" id="{86B9490E-EB64-443B-99D7-EAC47A19F6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27156" y="5093628"/>
            <a:ext cx="720000" cy="720000"/>
          </a:xfrm>
          <a:prstGeom prst="rect">
            <a:avLst/>
          </a:prstGeom>
        </p:spPr>
      </p:pic>
    </p:spTree>
    <p:extLst>
      <p:ext uri="{BB962C8B-B14F-4D97-AF65-F5344CB8AC3E}">
        <p14:creationId xmlns:p14="http://schemas.microsoft.com/office/powerpoint/2010/main" val="1747786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33</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838200" y="1998127"/>
            <a:ext cx="10905699" cy="4010786"/>
          </a:xfrm>
        </p:spPr>
        <p:txBody>
          <a:bodyPr/>
          <a:lstStyle/>
          <a:p>
            <a:pPr>
              <a:lnSpc>
                <a:spcPct val="150000"/>
              </a:lnSpc>
              <a:spcAft>
                <a:spcPts val="1200"/>
              </a:spcAft>
              <a:buFont typeface="Wingdings" panose="05000000000000000000" pitchFamily="2" charset="2"/>
              <a:buChar char="ü"/>
            </a:pPr>
            <a:r>
              <a:rPr lang="en-US" sz="1800" dirty="0"/>
              <a:t>CSD receives the registered ticket from NSD and sets the priority (based on urgency &amp; impact)</a:t>
            </a:r>
          </a:p>
          <a:p>
            <a:pPr>
              <a:spcAft>
                <a:spcPts val="1200"/>
              </a:spcAft>
              <a:buFont typeface="Wingdings" panose="05000000000000000000" pitchFamily="2" charset="2"/>
              <a:buChar char="ü"/>
            </a:pPr>
            <a:r>
              <a:rPr lang="en-US" sz="1800" dirty="0"/>
              <a:t>CSD dispatches the ticket to the appropriate central support teams (ITSM Contractors) according to the nature of the issue/request</a:t>
            </a:r>
          </a:p>
          <a:p>
            <a:pPr>
              <a:spcAft>
                <a:spcPts val="1200"/>
              </a:spcAft>
              <a:buFont typeface="Wingdings" panose="05000000000000000000" pitchFamily="2" charset="2"/>
              <a:buChar char="ü"/>
            </a:pPr>
            <a:r>
              <a:rPr lang="en-US" sz="1800" dirty="0"/>
              <a:t>ITSM Contractors </a:t>
            </a:r>
            <a:r>
              <a:rPr lang="en-US" sz="1800" dirty="0" err="1"/>
              <a:t>analyse</a:t>
            </a:r>
            <a:r>
              <a:rPr lang="en-US" sz="1800" dirty="0"/>
              <a:t>/investigate any issue/request from the dispatched tickets that are logged in SYNERGIA</a:t>
            </a:r>
          </a:p>
          <a:p>
            <a:pPr>
              <a:lnSpc>
                <a:spcPct val="150000"/>
              </a:lnSpc>
              <a:spcAft>
                <a:spcPts val="1200"/>
              </a:spcAft>
              <a:buFont typeface="Wingdings" panose="05000000000000000000" pitchFamily="2" charset="2"/>
              <a:buChar char="ü"/>
            </a:pPr>
            <a:r>
              <a:rPr lang="en-US" sz="1800" dirty="0"/>
              <a:t>Upon analysis, ITSM Contractors provides a solution by updating the relevant ticket</a:t>
            </a:r>
          </a:p>
          <a:p>
            <a:pPr>
              <a:lnSpc>
                <a:spcPct val="150000"/>
              </a:lnSpc>
              <a:spcAft>
                <a:spcPts val="1200"/>
              </a:spcAft>
              <a:buFont typeface="Wingdings" panose="05000000000000000000" pitchFamily="2" charset="2"/>
              <a:buChar char="ü"/>
            </a:pPr>
            <a:r>
              <a:rPr lang="en-US" sz="1800" dirty="0"/>
              <a:t>Once solution is provided, CSD assigns back the relevant ticket to NSD</a:t>
            </a:r>
          </a:p>
        </p:txBody>
      </p:sp>
      <p:sp>
        <p:nvSpPr>
          <p:cNvPr id="11" name="Title 1">
            <a:extLst>
              <a:ext uri="{FF2B5EF4-FFF2-40B4-BE49-F238E27FC236}">
                <a16:creationId xmlns:a16="http://schemas.microsoft.com/office/drawing/2014/main" id="{44EEF0A8-52B2-4832-95AC-D6C9863431F1}"/>
              </a:ext>
            </a:extLst>
          </p:cNvPr>
          <p:cNvSpPr txBox="1">
            <a:spLocks/>
          </p:cNvSpPr>
          <p:nvPr/>
        </p:nvSpPr>
        <p:spPr>
          <a:xfrm>
            <a:off x="970722" y="0"/>
            <a:ext cx="10515600" cy="126521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ITSM Contractors through CSD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82C09043-B4A0-45A0-9BED-03185A7C50E0}"/>
              </a:ext>
            </a:extLst>
          </p:cNvPr>
          <p:cNvSpPr/>
          <p:nvPr/>
        </p:nvSpPr>
        <p:spPr>
          <a:xfrm>
            <a:off x="1169796" y="5418824"/>
            <a:ext cx="9702521" cy="43418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t>The referred tickets are related to incidents with Central Components</a:t>
            </a:r>
          </a:p>
        </p:txBody>
      </p:sp>
    </p:spTree>
    <p:extLst>
      <p:ext uri="{BB962C8B-B14F-4D97-AF65-F5344CB8AC3E}">
        <p14:creationId xmlns:p14="http://schemas.microsoft.com/office/powerpoint/2010/main" val="2277365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34</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838200" y="1748076"/>
            <a:ext cx="10905699" cy="556534"/>
          </a:xfrm>
        </p:spPr>
        <p:txBody>
          <a:bodyPr/>
          <a:lstStyle/>
          <a:p>
            <a:pPr marL="0" indent="0">
              <a:lnSpc>
                <a:spcPct val="150000"/>
              </a:lnSpc>
              <a:spcAft>
                <a:spcPts val="1200"/>
              </a:spcAft>
              <a:buNone/>
            </a:pPr>
            <a:r>
              <a:rPr lang="en-US" sz="1800" dirty="0"/>
              <a:t>The following table calculates the </a:t>
            </a:r>
            <a:r>
              <a:rPr lang="en-US" sz="1800" b="1" dirty="0">
                <a:effectLst>
                  <a:outerShdw blurRad="38100" dist="38100" dir="2700000" algn="tl">
                    <a:srgbClr val="000000">
                      <a:alpha val="43137"/>
                    </a:srgbClr>
                  </a:outerShdw>
                </a:effectLst>
              </a:rPr>
              <a:t>priority</a:t>
            </a:r>
            <a:r>
              <a:rPr lang="en-US" sz="1800" dirty="0"/>
              <a:t> of an incident based on urgency and impact parameters:</a:t>
            </a:r>
          </a:p>
        </p:txBody>
      </p:sp>
      <p:sp>
        <p:nvSpPr>
          <p:cNvPr id="11" name="Title 1">
            <a:extLst>
              <a:ext uri="{FF2B5EF4-FFF2-40B4-BE49-F238E27FC236}">
                <a16:creationId xmlns:a16="http://schemas.microsoft.com/office/drawing/2014/main" id="{44EEF0A8-52B2-4832-95AC-D6C9863431F1}"/>
              </a:ext>
            </a:extLst>
          </p:cNvPr>
          <p:cNvSpPr txBox="1">
            <a:spLocks/>
          </p:cNvSpPr>
          <p:nvPr/>
        </p:nvSpPr>
        <p:spPr>
          <a:xfrm>
            <a:off x="970722" y="0"/>
            <a:ext cx="10515600" cy="126521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ITSM Contractors through CSD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graphicFrame>
        <p:nvGraphicFramePr>
          <p:cNvPr id="2" name="Table 1">
            <a:extLst>
              <a:ext uri="{FF2B5EF4-FFF2-40B4-BE49-F238E27FC236}">
                <a16:creationId xmlns:a16="http://schemas.microsoft.com/office/drawing/2014/main" id="{DD1A0A9B-96FD-4EDC-BD8B-9B9C22904DC1}"/>
              </a:ext>
            </a:extLst>
          </p:cNvPr>
          <p:cNvGraphicFramePr>
            <a:graphicFrameLocks noGrp="1" noChangeAspect="1"/>
          </p:cNvGraphicFramePr>
          <p:nvPr>
            <p:extLst>
              <p:ext uri="{D42A27DB-BD31-4B8C-83A1-F6EECF244321}">
                <p14:modId xmlns:p14="http://schemas.microsoft.com/office/powerpoint/2010/main" val="1343439610"/>
              </p:ext>
            </p:extLst>
          </p:nvPr>
        </p:nvGraphicFramePr>
        <p:xfrm>
          <a:off x="3407534" y="2789728"/>
          <a:ext cx="5477974" cy="2073898"/>
        </p:xfrm>
        <a:graphic>
          <a:graphicData uri="http://schemas.openxmlformats.org/drawingml/2006/table">
            <a:tbl>
              <a:tblPr firstRow="1" firstCol="1" bandRow="1">
                <a:tableStyleId>{5C22544A-7EE6-4342-B048-85BDC9FD1C3A}</a:tableStyleId>
              </a:tblPr>
              <a:tblGrid>
                <a:gridCol w="1218248">
                  <a:extLst>
                    <a:ext uri="{9D8B030D-6E8A-4147-A177-3AD203B41FA5}">
                      <a16:colId xmlns:a16="http://schemas.microsoft.com/office/drawing/2014/main" val="2017884580"/>
                    </a:ext>
                  </a:extLst>
                </a:gridCol>
                <a:gridCol w="1018222">
                  <a:extLst>
                    <a:ext uri="{9D8B030D-6E8A-4147-A177-3AD203B41FA5}">
                      <a16:colId xmlns:a16="http://schemas.microsoft.com/office/drawing/2014/main" val="4019980728"/>
                    </a:ext>
                  </a:extLst>
                </a:gridCol>
                <a:gridCol w="1221191">
                  <a:extLst>
                    <a:ext uri="{9D8B030D-6E8A-4147-A177-3AD203B41FA5}">
                      <a16:colId xmlns:a16="http://schemas.microsoft.com/office/drawing/2014/main" val="1191862597"/>
                    </a:ext>
                  </a:extLst>
                </a:gridCol>
                <a:gridCol w="1045702">
                  <a:extLst>
                    <a:ext uri="{9D8B030D-6E8A-4147-A177-3AD203B41FA5}">
                      <a16:colId xmlns:a16="http://schemas.microsoft.com/office/drawing/2014/main" val="620037153"/>
                    </a:ext>
                  </a:extLst>
                </a:gridCol>
                <a:gridCol w="974611">
                  <a:extLst>
                    <a:ext uri="{9D8B030D-6E8A-4147-A177-3AD203B41FA5}">
                      <a16:colId xmlns:a16="http://schemas.microsoft.com/office/drawing/2014/main" val="3299152018"/>
                    </a:ext>
                  </a:extLst>
                </a:gridCol>
              </a:tblGrid>
              <a:tr h="550843">
                <a:tc>
                  <a:txBody>
                    <a:bodyPr/>
                    <a:lstStyle/>
                    <a:p>
                      <a:pPr algn="ctr">
                        <a:lnSpc>
                          <a:spcPct val="110000"/>
                        </a:lnSpc>
                        <a:spcAft>
                          <a:spcPts val="600"/>
                        </a:spcAft>
                      </a:pPr>
                      <a:r>
                        <a:rPr lang="en-GB" sz="2000" dirty="0">
                          <a:effectLst>
                            <a:outerShdw blurRad="38100" dist="38100" dir="2700000" algn="tl">
                              <a:srgbClr val="000000">
                                <a:alpha val="43137"/>
                              </a:srgbClr>
                            </a:outerShdw>
                          </a:effectLst>
                        </a:rPr>
                        <a:t>Urgency</a:t>
                      </a:r>
                      <a:endParaRPr lang="en-GB" sz="180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a:txBody>
                    <a:bodyPr/>
                    <a:lstStyle/>
                    <a:p>
                      <a:pPr algn="ctr">
                        <a:lnSpc>
                          <a:spcPct val="110000"/>
                        </a:lnSpc>
                        <a:spcAft>
                          <a:spcPts val="600"/>
                        </a:spcAft>
                      </a:pPr>
                      <a:r>
                        <a:rPr lang="en-GB" sz="2000" b="1" dirty="0">
                          <a:effectLst>
                            <a:outerShdw blurRad="38100" dist="38100" dir="2700000" algn="tl">
                              <a:srgbClr val="000000">
                                <a:alpha val="43137"/>
                              </a:srgbClr>
                            </a:outerShdw>
                          </a:effectLst>
                        </a:rPr>
                        <a:t>Impact</a:t>
                      </a:r>
                      <a:endParaRPr lang="en-GB"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10000"/>
                        </a:lnSpc>
                        <a:spcAft>
                          <a:spcPts val="600"/>
                        </a:spcAft>
                      </a:pPr>
                      <a:r>
                        <a:rPr lang="en-GB" sz="1600" dirty="0">
                          <a:effectLst/>
                        </a:rPr>
                        <a:t>Low</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10000"/>
                        </a:lnSpc>
                        <a:spcAft>
                          <a:spcPts val="600"/>
                        </a:spcAft>
                      </a:pPr>
                      <a:r>
                        <a:rPr lang="en-GB" sz="1600" dirty="0">
                          <a:effectLst/>
                        </a:rPr>
                        <a:t>Medium</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10000"/>
                        </a:lnSpc>
                        <a:spcAft>
                          <a:spcPts val="600"/>
                        </a:spcAft>
                      </a:pPr>
                      <a:r>
                        <a:rPr lang="en-GB" sz="1600" dirty="0">
                          <a:effectLst/>
                        </a:rPr>
                        <a:t>High</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375706429"/>
                  </a:ext>
                </a:extLst>
              </a:tr>
              <a:tr h="507685">
                <a:tc gridSpan="2">
                  <a:txBody>
                    <a:bodyPr/>
                    <a:lstStyle/>
                    <a:p>
                      <a:pPr algn="ctr">
                        <a:lnSpc>
                          <a:spcPct val="110000"/>
                        </a:lnSpc>
                        <a:spcAft>
                          <a:spcPts val="600"/>
                        </a:spcAft>
                      </a:pPr>
                      <a:r>
                        <a:rPr lang="en-GB" sz="1600" dirty="0">
                          <a:effectLst/>
                        </a:rPr>
                        <a:t>Low</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hMerge="1">
                  <a:txBody>
                    <a:bodyPr/>
                    <a:lstStyle/>
                    <a:p>
                      <a:endParaRPr lang="en-GB"/>
                    </a:p>
                  </a:txBody>
                  <a:tcPr/>
                </a:tc>
                <a:tc>
                  <a:txBody>
                    <a:bodyPr/>
                    <a:lstStyle/>
                    <a:p>
                      <a:pPr algn="ctr">
                        <a:lnSpc>
                          <a:spcPct val="110000"/>
                        </a:lnSpc>
                        <a:spcAft>
                          <a:spcPts val="600"/>
                        </a:spcAft>
                      </a:pPr>
                      <a:r>
                        <a:rPr lang="en-GB" sz="1400" b="0" dirty="0">
                          <a:effectLst/>
                        </a:rPr>
                        <a:t>Low</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b="0" dirty="0">
                          <a:effectLst/>
                        </a:rPr>
                        <a:t>Medium</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b="0" dirty="0">
                          <a:effectLst/>
                        </a:rPr>
                        <a:t>High</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22055938"/>
                  </a:ext>
                </a:extLst>
              </a:tr>
              <a:tr h="507685">
                <a:tc gridSpan="2">
                  <a:txBody>
                    <a:bodyPr/>
                    <a:lstStyle/>
                    <a:p>
                      <a:pPr algn="ctr">
                        <a:lnSpc>
                          <a:spcPct val="110000"/>
                        </a:lnSpc>
                        <a:spcAft>
                          <a:spcPts val="600"/>
                        </a:spcAft>
                      </a:pPr>
                      <a:r>
                        <a:rPr lang="en-GB" sz="1600" dirty="0">
                          <a:effectLst/>
                        </a:rPr>
                        <a:t>Medium</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hMerge="1">
                  <a:txBody>
                    <a:bodyPr/>
                    <a:lstStyle/>
                    <a:p>
                      <a:endParaRPr lang="en-GB"/>
                    </a:p>
                  </a:txBody>
                  <a:tcPr/>
                </a:tc>
                <a:tc>
                  <a:txBody>
                    <a:bodyPr/>
                    <a:lstStyle/>
                    <a:p>
                      <a:pPr algn="ctr">
                        <a:lnSpc>
                          <a:spcPct val="110000"/>
                        </a:lnSpc>
                        <a:spcAft>
                          <a:spcPts val="600"/>
                        </a:spcAft>
                      </a:pPr>
                      <a:r>
                        <a:rPr lang="en-GB" sz="1400" b="0" dirty="0">
                          <a:effectLst/>
                        </a:rPr>
                        <a:t>Medium</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b="0" dirty="0">
                          <a:effectLst/>
                        </a:rPr>
                        <a:t>High</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b="0" dirty="0">
                          <a:effectLst/>
                        </a:rPr>
                        <a:t>Critical</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91948591"/>
                  </a:ext>
                </a:extLst>
              </a:tr>
              <a:tr h="507685">
                <a:tc gridSpan="2">
                  <a:txBody>
                    <a:bodyPr/>
                    <a:lstStyle/>
                    <a:p>
                      <a:pPr algn="ctr">
                        <a:lnSpc>
                          <a:spcPct val="110000"/>
                        </a:lnSpc>
                        <a:spcAft>
                          <a:spcPts val="600"/>
                        </a:spcAft>
                      </a:pPr>
                      <a:r>
                        <a:rPr lang="en-GB" sz="1600" dirty="0">
                          <a:effectLst/>
                        </a:rPr>
                        <a:t>High</a:t>
                      </a:r>
                      <a:endParaRPr lang="en-GB"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tx2">
                        <a:lumMod val="60000"/>
                        <a:lumOff val="40000"/>
                      </a:schemeClr>
                    </a:solidFill>
                  </a:tcPr>
                </a:tc>
                <a:tc hMerge="1">
                  <a:txBody>
                    <a:bodyPr/>
                    <a:lstStyle/>
                    <a:p>
                      <a:endParaRPr lang="en-GB"/>
                    </a:p>
                  </a:txBody>
                  <a:tcPr/>
                </a:tc>
                <a:tc>
                  <a:txBody>
                    <a:bodyPr/>
                    <a:lstStyle/>
                    <a:p>
                      <a:pPr algn="ctr">
                        <a:lnSpc>
                          <a:spcPct val="110000"/>
                        </a:lnSpc>
                        <a:spcAft>
                          <a:spcPts val="600"/>
                        </a:spcAft>
                      </a:pPr>
                      <a:r>
                        <a:rPr lang="en-GB" sz="1400" b="0" dirty="0">
                          <a:effectLst/>
                        </a:rPr>
                        <a:t>High</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b="0" dirty="0">
                          <a:effectLst/>
                        </a:rPr>
                        <a:t>Critical</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Aft>
                          <a:spcPts val="600"/>
                        </a:spcAft>
                      </a:pPr>
                      <a:r>
                        <a:rPr lang="en-GB" sz="1400" b="0" dirty="0">
                          <a:effectLst/>
                        </a:rPr>
                        <a:t>Critical</a:t>
                      </a:r>
                      <a:endParaRPr lang="en-GB" sz="14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82474668"/>
                  </a:ext>
                </a:extLst>
              </a:tr>
            </a:tbl>
          </a:graphicData>
        </a:graphic>
      </p:graphicFrame>
    </p:spTree>
    <p:extLst>
      <p:ext uri="{BB962C8B-B14F-4D97-AF65-F5344CB8AC3E}">
        <p14:creationId xmlns:p14="http://schemas.microsoft.com/office/powerpoint/2010/main" val="456318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35</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Content Placeholder 7">
            <a:extLst>
              <a:ext uri="{FF2B5EF4-FFF2-40B4-BE49-F238E27FC236}">
                <a16:creationId xmlns:a16="http://schemas.microsoft.com/office/drawing/2014/main" id="{E665741C-A222-4D0C-BF19-33B1D4B78320}"/>
              </a:ext>
            </a:extLst>
          </p:cNvPr>
          <p:cNvSpPr>
            <a:spLocks noGrp="1"/>
          </p:cNvSpPr>
          <p:nvPr>
            <p:ph idx="1"/>
          </p:nvPr>
        </p:nvSpPr>
        <p:spPr>
          <a:xfrm>
            <a:off x="838200" y="1905972"/>
            <a:ext cx="10905699" cy="2319343"/>
          </a:xfrm>
        </p:spPr>
        <p:txBody>
          <a:bodyPr/>
          <a:lstStyle/>
          <a:p>
            <a:pPr>
              <a:lnSpc>
                <a:spcPct val="150000"/>
              </a:lnSpc>
              <a:spcAft>
                <a:spcPts val="1200"/>
              </a:spcAft>
              <a:buFont typeface="Wingdings" panose="05000000000000000000" pitchFamily="2" charset="2"/>
              <a:buChar char="ü"/>
            </a:pPr>
            <a:r>
              <a:rPr lang="en-US" sz="1800" dirty="0"/>
              <a:t>Manages the ITSM Contractors</a:t>
            </a:r>
          </a:p>
          <a:p>
            <a:pPr>
              <a:lnSpc>
                <a:spcPct val="150000"/>
              </a:lnSpc>
              <a:spcAft>
                <a:spcPts val="1200"/>
              </a:spcAft>
              <a:buFont typeface="Wingdings" panose="05000000000000000000" pitchFamily="2" charset="2"/>
              <a:buChar char="ü"/>
            </a:pPr>
            <a:r>
              <a:rPr lang="en-US" sz="1800" dirty="0"/>
              <a:t>Ensures enough service availability of the CSD and ITSM Contractors for supporting EO CT campaign </a:t>
            </a:r>
          </a:p>
          <a:p>
            <a:pPr>
              <a:lnSpc>
                <a:spcPct val="150000"/>
              </a:lnSpc>
              <a:spcAft>
                <a:spcPts val="1200"/>
              </a:spcAft>
              <a:buFont typeface="Wingdings" panose="05000000000000000000" pitchFamily="2" charset="2"/>
              <a:buChar char="ü"/>
            </a:pPr>
            <a:r>
              <a:rPr lang="en-US" sz="1800" dirty="0"/>
              <a:t>Provides support to ITSM contractors when needed (for ticket handling)</a:t>
            </a:r>
          </a:p>
          <a:p>
            <a:pPr>
              <a:spcAft>
                <a:spcPts val="1200"/>
              </a:spcAft>
              <a:buFont typeface="Wingdings" panose="05000000000000000000" pitchFamily="2" charset="2"/>
              <a:buChar char="ü"/>
            </a:pPr>
            <a:r>
              <a:rPr lang="en-US" sz="1800" dirty="0"/>
              <a:t>Acts as an escalation point for tickets regarding technical or business-related defects related to central components </a:t>
            </a:r>
          </a:p>
        </p:txBody>
      </p:sp>
      <p:sp>
        <p:nvSpPr>
          <p:cNvPr id="11" name="Title 1">
            <a:extLst>
              <a:ext uri="{FF2B5EF4-FFF2-40B4-BE49-F238E27FC236}">
                <a16:creationId xmlns:a16="http://schemas.microsoft.com/office/drawing/2014/main" id="{44EEF0A8-52B2-4832-95AC-D6C9863431F1}"/>
              </a:ext>
            </a:extLst>
          </p:cNvPr>
          <p:cNvSpPr txBox="1">
            <a:spLocks/>
          </p:cNvSpPr>
          <p:nvPr/>
        </p:nvSpPr>
        <p:spPr>
          <a:xfrm>
            <a:off x="970722" y="0"/>
            <a:ext cx="10515600" cy="126521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DG TAXUD</a:t>
            </a:r>
          </a:p>
        </p:txBody>
      </p:sp>
    </p:spTree>
    <p:extLst>
      <p:ext uri="{BB962C8B-B14F-4D97-AF65-F5344CB8AC3E}">
        <p14:creationId xmlns:p14="http://schemas.microsoft.com/office/powerpoint/2010/main" val="224861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36</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Content Placeholder 7">
            <a:extLst>
              <a:ext uri="{FF2B5EF4-FFF2-40B4-BE49-F238E27FC236}">
                <a16:creationId xmlns:a16="http://schemas.microsoft.com/office/drawing/2014/main" id="{F1ACD7EA-6AF3-4E07-87D5-C547B9B7CCC2}"/>
              </a:ext>
            </a:extLst>
          </p:cNvPr>
          <p:cNvSpPr txBox="1">
            <a:spLocks/>
          </p:cNvSpPr>
          <p:nvPr/>
        </p:nvSpPr>
        <p:spPr>
          <a:xfrm>
            <a:off x="838200" y="3725352"/>
            <a:ext cx="10001436" cy="85745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endParaRPr lang="en-US" sz="1800" dirty="0"/>
          </a:p>
        </p:txBody>
      </p:sp>
      <p:sp>
        <p:nvSpPr>
          <p:cNvPr id="11" name="Title 1">
            <a:extLst>
              <a:ext uri="{FF2B5EF4-FFF2-40B4-BE49-F238E27FC236}">
                <a16:creationId xmlns:a16="http://schemas.microsoft.com/office/drawing/2014/main" id="{25AE32FD-B15E-42C4-965C-F63777498A89}"/>
              </a:ext>
            </a:extLst>
          </p:cNvPr>
          <p:cNvSpPr txBox="1">
            <a:spLocks/>
          </p:cNvSpPr>
          <p:nvPr/>
        </p:nvSpPr>
        <p:spPr>
          <a:xfrm>
            <a:off x="967351" y="63683"/>
            <a:ext cx="10515600" cy="139286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GB" sz="3000" dirty="0"/>
              <a:t>Communication during CT campaign</a:t>
            </a:r>
          </a:p>
          <a:p>
            <a:r>
              <a:rPr lang="en-US" sz="3000" b="1" dirty="0">
                <a:effectLst>
                  <a:outerShdw blurRad="38100" dist="38100" dir="2700000" algn="tl">
                    <a:srgbClr val="000000">
                      <a:alpha val="43137"/>
                    </a:srgbClr>
                  </a:outerShdw>
                </a:effectLst>
              </a:rPr>
              <a:t>Communication Map</a:t>
            </a:r>
          </a:p>
        </p:txBody>
      </p:sp>
      <p:pic>
        <p:nvPicPr>
          <p:cNvPr id="45" name="Picture 44" descr="A close up of a logo&#10;&#10;Description automatically generated">
            <a:extLst>
              <a:ext uri="{FF2B5EF4-FFF2-40B4-BE49-F238E27FC236}">
                <a16:creationId xmlns:a16="http://schemas.microsoft.com/office/drawing/2014/main" id="{46EB10F0-6E0A-4695-A3E4-CB4EE1263F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0172" y="3769184"/>
            <a:ext cx="526887" cy="560640"/>
          </a:xfrm>
          <a:prstGeom prst="rect">
            <a:avLst/>
          </a:prstGeom>
        </p:spPr>
      </p:pic>
      <p:pic>
        <p:nvPicPr>
          <p:cNvPr id="46" name="Picture 45" descr="A close up of a logo&#10;&#10;Description automatically generated">
            <a:extLst>
              <a:ext uri="{FF2B5EF4-FFF2-40B4-BE49-F238E27FC236}">
                <a16:creationId xmlns:a16="http://schemas.microsoft.com/office/drawing/2014/main" id="{2D67F579-66F0-4F13-AFB6-C78592356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1359" y="1915077"/>
            <a:ext cx="503962" cy="519948"/>
          </a:xfrm>
          <a:prstGeom prst="rect">
            <a:avLst/>
          </a:prstGeom>
        </p:spPr>
      </p:pic>
      <p:cxnSp>
        <p:nvCxnSpPr>
          <p:cNvPr id="47" name="Straight Arrow Connector 46">
            <a:extLst>
              <a:ext uri="{FF2B5EF4-FFF2-40B4-BE49-F238E27FC236}">
                <a16:creationId xmlns:a16="http://schemas.microsoft.com/office/drawing/2014/main" id="{58BBEB2B-3D40-4D53-B827-ECDF74BC6093}"/>
              </a:ext>
            </a:extLst>
          </p:cNvPr>
          <p:cNvCxnSpPr>
            <a:cxnSpLocks/>
          </p:cNvCxnSpPr>
          <p:nvPr/>
        </p:nvCxnSpPr>
        <p:spPr>
          <a:xfrm flipH="1">
            <a:off x="6789462" y="2862373"/>
            <a:ext cx="1717126" cy="1262113"/>
          </a:xfrm>
          <a:prstGeom prst="straightConnector1">
            <a:avLst/>
          </a:prstGeom>
          <a:ln w="4445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4F983E41-D8CF-46CA-A04B-C74207CD4BDA}"/>
              </a:ext>
            </a:extLst>
          </p:cNvPr>
          <p:cNvCxnSpPr>
            <a:cxnSpLocks/>
          </p:cNvCxnSpPr>
          <p:nvPr/>
        </p:nvCxnSpPr>
        <p:spPr>
          <a:xfrm>
            <a:off x="3112147" y="5926726"/>
            <a:ext cx="1128053" cy="0"/>
          </a:xfrm>
          <a:prstGeom prst="straightConnector1">
            <a:avLst/>
          </a:prstGeom>
          <a:ln w="4445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9" name="Rectangle 48">
            <a:extLst>
              <a:ext uri="{FF2B5EF4-FFF2-40B4-BE49-F238E27FC236}">
                <a16:creationId xmlns:a16="http://schemas.microsoft.com/office/drawing/2014/main" id="{4A667A0A-37F0-4BED-A8D6-A8B67626D3AF}"/>
              </a:ext>
            </a:extLst>
          </p:cNvPr>
          <p:cNvSpPr/>
          <p:nvPr/>
        </p:nvSpPr>
        <p:spPr>
          <a:xfrm>
            <a:off x="8567340" y="2465474"/>
            <a:ext cx="2592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lumMod val="50000"/>
                  </a:schemeClr>
                </a:solidFill>
              </a:rPr>
              <a:t>National Service Desk (NSD)</a:t>
            </a:r>
          </a:p>
        </p:txBody>
      </p:sp>
      <p:sp>
        <p:nvSpPr>
          <p:cNvPr id="50" name="Rectangle 49">
            <a:extLst>
              <a:ext uri="{FF2B5EF4-FFF2-40B4-BE49-F238E27FC236}">
                <a16:creationId xmlns:a16="http://schemas.microsoft.com/office/drawing/2014/main" id="{47532A1D-159B-4A69-BA89-1AB1AF084383}"/>
              </a:ext>
            </a:extLst>
          </p:cNvPr>
          <p:cNvSpPr/>
          <p:nvPr/>
        </p:nvSpPr>
        <p:spPr>
          <a:xfrm>
            <a:off x="1828200" y="2464831"/>
            <a:ext cx="2412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lumMod val="50000"/>
                  </a:schemeClr>
                </a:solidFill>
              </a:rPr>
              <a:t>Economic Operator SPOC</a:t>
            </a:r>
          </a:p>
        </p:txBody>
      </p:sp>
      <p:sp>
        <p:nvSpPr>
          <p:cNvPr id="51" name="Rectangle 50">
            <a:extLst>
              <a:ext uri="{FF2B5EF4-FFF2-40B4-BE49-F238E27FC236}">
                <a16:creationId xmlns:a16="http://schemas.microsoft.com/office/drawing/2014/main" id="{D6ED8F41-BB24-4FFE-9E00-80A5C5127427}"/>
              </a:ext>
            </a:extLst>
          </p:cNvPr>
          <p:cNvSpPr/>
          <p:nvPr/>
        </p:nvSpPr>
        <p:spPr>
          <a:xfrm>
            <a:off x="5311801" y="4363701"/>
            <a:ext cx="2520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lumMod val="50000"/>
                  </a:schemeClr>
                </a:solidFill>
              </a:rPr>
              <a:t>Central Service Desk (CSD)</a:t>
            </a:r>
          </a:p>
        </p:txBody>
      </p:sp>
      <p:pic>
        <p:nvPicPr>
          <p:cNvPr id="52" name="Picture 51" descr="A close up of a logo&#10;&#10;Description automatically generated">
            <a:extLst>
              <a:ext uri="{FF2B5EF4-FFF2-40B4-BE49-F238E27FC236}">
                <a16:creationId xmlns:a16="http://schemas.microsoft.com/office/drawing/2014/main" id="{A97BAB64-1C08-47FC-8B10-33D385FD15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7863" y="2523333"/>
            <a:ext cx="277288" cy="250193"/>
          </a:xfrm>
          <a:prstGeom prst="rect">
            <a:avLst/>
          </a:prstGeom>
        </p:spPr>
      </p:pic>
      <p:sp>
        <p:nvSpPr>
          <p:cNvPr id="53" name="TextBox 52">
            <a:extLst>
              <a:ext uri="{FF2B5EF4-FFF2-40B4-BE49-F238E27FC236}">
                <a16:creationId xmlns:a16="http://schemas.microsoft.com/office/drawing/2014/main" id="{B84F3EAE-E90C-46E2-9321-393447CC8830}"/>
              </a:ext>
            </a:extLst>
          </p:cNvPr>
          <p:cNvSpPr txBox="1"/>
          <p:nvPr/>
        </p:nvSpPr>
        <p:spPr>
          <a:xfrm>
            <a:off x="5624186" y="1979875"/>
            <a:ext cx="1291972" cy="430887"/>
          </a:xfrm>
          <a:prstGeom prst="rect">
            <a:avLst/>
          </a:prstGeom>
          <a:noFill/>
        </p:spPr>
        <p:txBody>
          <a:bodyPr wrap="square" rtlCol="0">
            <a:spAutoFit/>
          </a:bodyPr>
          <a:lstStyle/>
          <a:p>
            <a:pPr algn="ctr"/>
            <a:r>
              <a:rPr lang="en-US" sz="1100" b="1" dirty="0">
                <a:solidFill>
                  <a:schemeClr val="tx1">
                    <a:lumMod val="50000"/>
                  </a:schemeClr>
                </a:solidFill>
              </a:rPr>
              <a:t>Request/Issues regarding CT</a:t>
            </a:r>
          </a:p>
        </p:txBody>
      </p:sp>
      <p:pic>
        <p:nvPicPr>
          <p:cNvPr id="54" name="Picture 53" descr="A picture containing object, light&#10;&#10;Description automatically generated">
            <a:extLst>
              <a:ext uri="{FF2B5EF4-FFF2-40B4-BE49-F238E27FC236}">
                <a16:creationId xmlns:a16="http://schemas.microsoft.com/office/drawing/2014/main" id="{0D49989C-BC9D-4913-8CC6-9C1EB0D3E0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981" b="10636"/>
          <a:stretch/>
        </p:blipFill>
        <p:spPr>
          <a:xfrm>
            <a:off x="4950246" y="5151866"/>
            <a:ext cx="842388" cy="643443"/>
          </a:xfrm>
          <a:prstGeom prst="rect">
            <a:avLst/>
          </a:prstGeom>
        </p:spPr>
      </p:pic>
      <p:sp>
        <p:nvSpPr>
          <p:cNvPr id="55" name="Rectangle 54">
            <a:extLst>
              <a:ext uri="{FF2B5EF4-FFF2-40B4-BE49-F238E27FC236}">
                <a16:creationId xmlns:a16="http://schemas.microsoft.com/office/drawing/2014/main" id="{6DF8D8B2-6905-46E9-A395-D3DA7BA89089}"/>
              </a:ext>
            </a:extLst>
          </p:cNvPr>
          <p:cNvSpPr/>
          <p:nvPr/>
        </p:nvSpPr>
        <p:spPr>
          <a:xfrm>
            <a:off x="4273440" y="5756332"/>
            <a:ext cx="2196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lumMod val="50000"/>
                  </a:schemeClr>
                </a:solidFill>
              </a:rPr>
              <a:t>ITSM Business Support</a:t>
            </a:r>
          </a:p>
        </p:txBody>
      </p:sp>
      <p:pic>
        <p:nvPicPr>
          <p:cNvPr id="56" name="Picture 55" descr="A picture containing object, light&#10;&#10;Description automatically generated">
            <a:extLst>
              <a:ext uri="{FF2B5EF4-FFF2-40B4-BE49-F238E27FC236}">
                <a16:creationId xmlns:a16="http://schemas.microsoft.com/office/drawing/2014/main" id="{715BBF9E-47AA-4215-B7CC-152D0C2C83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981" b="10636"/>
          <a:stretch/>
        </p:blipFill>
        <p:spPr>
          <a:xfrm>
            <a:off x="7367896" y="5161625"/>
            <a:ext cx="842388" cy="643443"/>
          </a:xfrm>
          <a:prstGeom prst="rect">
            <a:avLst/>
          </a:prstGeom>
        </p:spPr>
      </p:pic>
      <p:sp>
        <p:nvSpPr>
          <p:cNvPr id="57" name="Rectangle 56">
            <a:extLst>
              <a:ext uri="{FF2B5EF4-FFF2-40B4-BE49-F238E27FC236}">
                <a16:creationId xmlns:a16="http://schemas.microsoft.com/office/drawing/2014/main" id="{A2D98C7F-4389-4899-BD03-7D9B37A1FA90}"/>
              </a:ext>
            </a:extLst>
          </p:cNvPr>
          <p:cNvSpPr/>
          <p:nvPr/>
        </p:nvSpPr>
        <p:spPr>
          <a:xfrm>
            <a:off x="6691090" y="5756332"/>
            <a:ext cx="2196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lumMod val="50000"/>
                  </a:schemeClr>
                </a:solidFill>
              </a:rPr>
              <a:t>ITSM Technical Support</a:t>
            </a:r>
          </a:p>
        </p:txBody>
      </p:sp>
      <p:cxnSp>
        <p:nvCxnSpPr>
          <p:cNvPr id="58" name="Straight Connector 57">
            <a:extLst>
              <a:ext uri="{FF2B5EF4-FFF2-40B4-BE49-F238E27FC236}">
                <a16:creationId xmlns:a16="http://schemas.microsoft.com/office/drawing/2014/main" id="{B56E7AEF-8F58-4530-9548-F5CF054EED34}"/>
              </a:ext>
            </a:extLst>
          </p:cNvPr>
          <p:cNvCxnSpPr>
            <a:cxnSpLocks/>
          </p:cNvCxnSpPr>
          <p:nvPr/>
        </p:nvCxnSpPr>
        <p:spPr>
          <a:xfrm>
            <a:off x="550386" y="5084627"/>
            <a:ext cx="1058218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60" name="Picture 59" descr="A picture containing object, light&#10;&#10;Description automatically generated">
            <a:extLst>
              <a:ext uri="{FF2B5EF4-FFF2-40B4-BE49-F238E27FC236}">
                <a16:creationId xmlns:a16="http://schemas.microsoft.com/office/drawing/2014/main" id="{53072A73-3891-46D7-BE53-DAB8C085A6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981" b="10636"/>
          <a:stretch/>
        </p:blipFill>
        <p:spPr>
          <a:xfrm>
            <a:off x="1515006" y="5148310"/>
            <a:ext cx="842388" cy="643443"/>
          </a:xfrm>
          <a:prstGeom prst="rect">
            <a:avLst/>
          </a:prstGeom>
        </p:spPr>
      </p:pic>
      <p:sp>
        <p:nvSpPr>
          <p:cNvPr id="61" name="Rectangle 60">
            <a:extLst>
              <a:ext uri="{FF2B5EF4-FFF2-40B4-BE49-F238E27FC236}">
                <a16:creationId xmlns:a16="http://schemas.microsoft.com/office/drawing/2014/main" id="{457D5160-8641-4A83-9B47-08F4D77333FA}"/>
              </a:ext>
            </a:extLst>
          </p:cNvPr>
          <p:cNvSpPr/>
          <p:nvPr/>
        </p:nvSpPr>
        <p:spPr>
          <a:xfrm>
            <a:off x="838200" y="5746726"/>
            <a:ext cx="2196000" cy="3600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tx1">
                    <a:lumMod val="50000"/>
                  </a:schemeClr>
                </a:solidFill>
              </a:rPr>
              <a:t>DG TAXUD</a:t>
            </a:r>
          </a:p>
        </p:txBody>
      </p:sp>
      <p:pic>
        <p:nvPicPr>
          <p:cNvPr id="63" name="Picture 62" descr="A picture containing light&#10;&#10;Description automatically generated">
            <a:extLst>
              <a:ext uri="{FF2B5EF4-FFF2-40B4-BE49-F238E27FC236}">
                <a16:creationId xmlns:a16="http://schemas.microsoft.com/office/drawing/2014/main" id="{F16DFA9F-540C-42E3-9139-70786F6496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60036" y="1915077"/>
            <a:ext cx="548328" cy="519948"/>
          </a:xfrm>
          <a:prstGeom prst="rect">
            <a:avLst/>
          </a:prstGeom>
        </p:spPr>
      </p:pic>
      <p:pic>
        <p:nvPicPr>
          <p:cNvPr id="64" name="Picture 63" descr="A picture containing laptop, computer, food&#10;&#10;Description automatically generated">
            <a:extLst>
              <a:ext uri="{FF2B5EF4-FFF2-40B4-BE49-F238E27FC236}">
                <a16:creationId xmlns:a16="http://schemas.microsoft.com/office/drawing/2014/main" id="{07CF5DDB-43AE-46A7-9588-58346DD2BD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1199" y="2536507"/>
            <a:ext cx="241509" cy="233491"/>
          </a:xfrm>
          <a:prstGeom prst="rect">
            <a:avLst/>
          </a:prstGeom>
        </p:spPr>
      </p:pic>
      <p:pic>
        <p:nvPicPr>
          <p:cNvPr id="65" name="Picture 64" descr="A picture containing laptop, computer, food&#10;&#10;Description automatically generated">
            <a:extLst>
              <a:ext uri="{FF2B5EF4-FFF2-40B4-BE49-F238E27FC236}">
                <a16:creationId xmlns:a16="http://schemas.microsoft.com/office/drawing/2014/main" id="{1009BABB-9916-4D1A-9AC7-CBF475CFB5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9111" y="3238154"/>
            <a:ext cx="241509" cy="233491"/>
          </a:xfrm>
          <a:prstGeom prst="rect">
            <a:avLst/>
          </a:prstGeom>
        </p:spPr>
      </p:pic>
      <p:sp>
        <p:nvSpPr>
          <p:cNvPr id="67" name="TextBox 66">
            <a:extLst>
              <a:ext uri="{FF2B5EF4-FFF2-40B4-BE49-F238E27FC236}">
                <a16:creationId xmlns:a16="http://schemas.microsoft.com/office/drawing/2014/main" id="{EEDEFB15-B501-4B15-8A1D-84423CD23896}"/>
              </a:ext>
            </a:extLst>
          </p:cNvPr>
          <p:cNvSpPr txBox="1"/>
          <p:nvPr/>
        </p:nvSpPr>
        <p:spPr>
          <a:xfrm>
            <a:off x="6086507" y="3036179"/>
            <a:ext cx="1717126" cy="430887"/>
          </a:xfrm>
          <a:prstGeom prst="rect">
            <a:avLst/>
          </a:prstGeom>
          <a:noFill/>
        </p:spPr>
        <p:txBody>
          <a:bodyPr wrap="square" rtlCol="0">
            <a:spAutoFit/>
          </a:bodyPr>
          <a:lstStyle/>
          <a:p>
            <a:pPr algn="ctr"/>
            <a:r>
              <a:rPr lang="en-US" sz="1100" b="1" dirty="0">
                <a:solidFill>
                  <a:schemeClr val="tx1">
                    <a:lumMod val="50000"/>
                  </a:schemeClr>
                </a:solidFill>
              </a:rPr>
              <a:t>Issues related to ICS2 central components</a:t>
            </a:r>
          </a:p>
        </p:txBody>
      </p:sp>
      <p:cxnSp>
        <p:nvCxnSpPr>
          <p:cNvPr id="68" name="Straight Connector 67">
            <a:extLst>
              <a:ext uri="{FF2B5EF4-FFF2-40B4-BE49-F238E27FC236}">
                <a16:creationId xmlns:a16="http://schemas.microsoft.com/office/drawing/2014/main" id="{9509D6D9-A948-43F5-AF75-5E78FF1FE026}"/>
              </a:ext>
            </a:extLst>
          </p:cNvPr>
          <p:cNvCxnSpPr>
            <a:cxnSpLocks/>
          </p:cNvCxnSpPr>
          <p:nvPr/>
        </p:nvCxnSpPr>
        <p:spPr>
          <a:xfrm>
            <a:off x="550386" y="3519140"/>
            <a:ext cx="10582182"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69" name="Picture 68" descr="A close up of a logo&#10;&#10;Description automatically generated">
            <a:extLst>
              <a:ext uri="{FF2B5EF4-FFF2-40B4-BE49-F238E27FC236}">
                <a16:creationId xmlns:a16="http://schemas.microsoft.com/office/drawing/2014/main" id="{E7653235-8F0E-4ABA-A8FB-0AC702F67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8025" y="3615871"/>
            <a:ext cx="277288" cy="250193"/>
          </a:xfrm>
          <a:prstGeom prst="rect">
            <a:avLst/>
          </a:prstGeom>
        </p:spPr>
      </p:pic>
      <p:sp>
        <p:nvSpPr>
          <p:cNvPr id="71" name="Rectangle 70">
            <a:extLst>
              <a:ext uri="{FF2B5EF4-FFF2-40B4-BE49-F238E27FC236}">
                <a16:creationId xmlns:a16="http://schemas.microsoft.com/office/drawing/2014/main" id="{58207C37-E8C4-4AFE-9A1D-1A0162DAE407}"/>
              </a:ext>
            </a:extLst>
          </p:cNvPr>
          <p:cNvSpPr/>
          <p:nvPr/>
        </p:nvSpPr>
        <p:spPr>
          <a:xfrm>
            <a:off x="9488713" y="4578714"/>
            <a:ext cx="2160000" cy="1000729"/>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ITSM Contractors</a:t>
            </a:r>
          </a:p>
        </p:txBody>
      </p:sp>
      <p:sp>
        <p:nvSpPr>
          <p:cNvPr id="72" name="Rectangle 71">
            <a:extLst>
              <a:ext uri="{FF2B5EF4-FFF2-40B4-BE49-F238E27FC236}">
                <a16:creationId xmlns:a16="http://schemas.microsoft.com/office/drawing/2014/main" id="{B1004375-FE4F-41D3-B494-FBCCC5E5F693}"/>
              </a:ext>
            </a:extLst>
          </p:cNvPr>
          <p:cNvSpPr/>
          <p:nvPr/>
        </p:nvSpPr>
        <p:spPr>
          <a:xfrm>
            <a:off x="8066862" y="1548481"/>
            <a:ext cx="877688" cy="73688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NA</a:t>
            </a:r>
          </a:p>
        </p:txBody>
      </p:sp>
      <p:sp>
        <p:nvSpPr>
          <p:cNvPr id="73" name="Rectangle 72">
            <a:extLst>
              <a:ext uri="{FF2B5EF4-FFF2-40B4-BE49-F238E27FC236}">
                <a16:creationId xmlns:a16="http://schemas.microsoft.com/office/drawing/2014/main" id="{7B0BC518-FBCD-45B5-A597-40A55B5AC34D}"/>
              </a:ext>
            </a:extLst>
          </p:cNvPr>
          <p:cNvSpPr/>
          <p:nvPr/>
        </p:nvSpPr>
        <p:spPr>
          <a:xfrm>
            <a:off x="4000844" y="1548481"/>
            <a:ext cx="877688" cy="73688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a:t>
            </a:r>
          </a:p>
        </p:txBody>
      </p:sp>
      <p:cxnSp>
        <p:nvCxnSpPr>
          <p:cNvPr id="37" name="Straight Arrow Connector 36">
            <a:extLst>
              <a:ext uri="{FF2B5EF4-FFF2-40B4-BE49-F238E27FC236}">
                <a16:creationId xmlns:a16="http://schemas.microsoft.com/office/drawing/2014/main" id="{2EB42F01-9E08-46CF-A6F4-BC76A44E4204}"/>
              </a:ext>
            </a:extLst>
          </p:cNvPr>
          <p:cNvCxnSpPr>
            <a:cxnSpLocks/>
          </p:cNvCxnSpPr>
          <p:nvPr/>
        </p:nvCxnSpPr>
        <p:spPr>
          <a:xfrm flipV="1">
            <a:off x="4419249" y="2617874"/>
            <a:ext cx="4247336" cy="8342"/>
          </a:xfrm>
          <a:prstGeom prst="straightConnector1">
            <a:avLst/>
          </a:prstGeom>
          <a:ln w="4445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BCDA5C0B-C3D5-4E4B-9436-38042C183589}"/>
              </a:ext>
            </a:extLst>
          </p:cNvPr>
          <p:cNvCxnSpPr>
            <a:cxnSpLocks/>
          </p:cNvCxnSpPr>
          <p:nvPr/>
        </p:nvCxnSpPr>
        <p:spPr>
          <a:xfrm flipV="1">
            <a:off x="5792634" y="4753597"/>
            <a:ext cx="709648" cy="615557"/>
          </a:xfrm>
          <a:prstGeom prst="straightConnector1">
            <a:avLst/>
          </a:prstGeom>
          <a:ln w="4445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Straight Arrow Connector 40">
            <a:extLst>
              <a:ext uri="{FF2B5EF4-FFF2-40B4-BE49-F238E27FC236}">
                <a16:creationId xmlns:a16="http://schemas.microsoft.com/office/drawing/2014/main" id="{1F451EE0-60F5-4934-8453-20D09F4AF5BB}"/>
              </a:ext>
            </a:extLst>
          </p:cNvPr>
          <p:cNvCxnSpPr>
            <a:cxnSpLocks/>
          </p:cNvCxnSpPr>
          <p:nvPr/>
        </p:nvCxnSpPr>
        <p:spPr>
          <a:xfrm flipH="1" flipV="1">
            <a:off x="6622710" y="4758421"/>
            <a:ext cx="745186" cy="559987"/>
          </a:xfrm>
          <a:prstGeom prst="straightConnector1">
            <a:avLst/>
          </a:prstGeom>
          <a:ln w="44450"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96720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37</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Title 1">
            <a:extLst>
              <a:ext uri="{FF2B5EF4-FFF2-40B4-BE49-F238E27FC236}">
                <a16:creationId xmlns:a16="http://schemas.microsoft.com/office/drawing/2014/main" id="{9C41F18D-7EE1-4192-9C9B-AD128F42C179}"/>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4. Conformance Testing Organisation </a:t>
            </a:r>
          </a:p>
          <a:p>
            <a:r>
              <a:rPr lang="en-US" sz="3000" b="1" dirty="0">
                <a:effectLst>
                  <a:outerShdw blurRad="38100" dist="38100" dir="2700000" algn="tl">
                    <a:srgbClr val="000000">
                      <a:alpha val="43137"/>
                    </a:srgbClr>
                  </a:outerShdw>
                </a:effectLst>
              </a:rPr>
              <a:t>Conformance Testing Reporting</a:t>
            </a:r>
            <a:endParaRPr lang="en-GB" sz="3000" b="1" dirty="0">
              <a:effectLst>
                <a:outerShdw blurRad="38100" dist="38100" dir="2700000" algn="tl">
                  <a:srgbClr val="000000">
                    <a:alpha val="43137"/>
                  </a:srgbClr>
                </a:outerShdw>
              </a:effectLst>
            </a:endParaRPr>
          </a:p>
        </p:txBody>
      </p:sp>
      <p:sp>
        <p:nvSpPr>
          <p:cNvPr id="8" name="Rectangle: Rounded Corners 7">
            <a:extLst>
              <a:ext uri="{FF2B5EF4-FFF2-40B4-BE49-F238E27FC236}">
                <a16:creationId xmlns:a16="http://schemas.microsoft.com/office/drawing/2014/main" id="{8B45DC83-CB16-4F03-9051-6B6628A00466}"/>
              </a:ext>
            </a:extLst>
          </p:cNvPr>
          <p:cNvSpPr/>
          <p:nvPr/>
        </p:nvSpPr>
        <p:spPr>
          <a:xfrm>
            <a:off x="613920" y="1606106"/>
            <a:ext cx="10964160" cy="9469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200" b="1" dirty="0">
                <a:solidFill>
                  <a:schemeClr val="bg1"/>
                </a:solidFill>
                <a:effectLst>
                  <a:outerShdw blurRad="38100" dist="38100" dir="2700000" algn="tl">
                    <a:srgbClr val="000000">
                      <a:alpha val="43137"/>
                    </a:srgbClr>
                  </a:outerShdw>
                </a:effectLst>
              </a:rPr>
              <a:t>Members States maintain the EO Consolidated Report to monitor the EO Self-Conformance Testing progress of the EOs that fall under their responsibility</a:t>
            </a:r>
          </a:p>
        </p:txBody>
      </p:sp>
      <p:sp>
        <p:nvSpPr>
          <p:cNvPr id="12" name="Content Placeholder 7">
            <a:extLst>
              <a:ext uri="{FF2B5EF4-FFF2-40B4-BE49-F238E27FC236}">
                <a16:creationId xmlns:a16="http://schemas.microsoft.com/office/drawing/2014/main" id="{8B99C6F5-6FBD-4CDF-8FC6-7F57C9C04662}"/>
              </a:ext>
            </a:extLst>
          </p:cNvPr>
          <p:cNvSpPr txBox="1">
            <a:spLocks/>
          </p:cNvSpPr>
          <p:nvPr/>
        </p:nvSpPr>
        <p:spPr>
          <a:xfrm>
            <a:off x="838200" y="2805260"/>
            <a:ext cx="11058427" cy="1331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600"/>
              </a:spcAft>
              <a:buNone/>
            </a:pPr>
            <a:r>
              <a:rPr lang="en-US" sz="1800" b="1" dirty="0">
                <a:effectLst>
                  <a:outerShdw blurRad="38100" dist="38100" dir="2700000" algn="tl">
                    <a:srgbClr val="000000">
                      <a:alpha val="43137"/>
                    </a:srgbClr>
                  </a:outerShdw>
                </a:effectLst>
              </a:rPr>
              <a:t>Member States </a:t>
            </a:r>
            <a:r>
              <a:rPr lang="en-US" sz="1800" dirty="0"/>
              <a:t>through ICS2 MON&amp;BS with the use case ''Consult EO Self-Conformance Campaign'' can:</a:t>
            </a:r>
          </a:p>
          <a:p>
            <a:pPr>
              <a:lnSpc>
                <a:spcPct val="150000"/>
              </a:lnSpc>
              <a:spcAft>
                <a:spcPts val="600"/>
              </a:spcAft>
            </a:pPr>
            <a:r>
              <a:rPr lang="en-US" sz="1800" dirty="0"/>
              <a:t>Consult the registered EO Self-conformance Test Campaigns in CONF </a:t>
            </a:r>
          </a:p>
          <a:p>
            <a:pPr>
              <a:spcAft>
                <a:spcPts val="600"/>
              </a:spcAft>
            </a:pPr>
            <a:r>
              <a:rPr lang="en-US" sz="1800" dirty="0"/>
              <a:t>Download a query of the registered EO Self-Conformance Test Campaigns in CONF </a:t>
            </a:r>
          </a:p>
          <a:p>
            <a:pPr marL="0" indent="0">
              <a:lnSpc>
                <a:spcPct val="150000"/>
              </a:lnSpc>
              <a:spcAft>
                <a:spcPts val="600"/>
              </a:spcAft>
              <a:buNone/>
            </a:pPr>
            <a:endParaRPr lang="en-US" sz="1800" dirty="0"/>
          </a:p>
        </p:txBody>
      </p:sp>
      <p:sp>
        <p:nvSpPr>
          <p:cNvPr id="13" name="Rectangle 12">
            <a:extLst>
              <a:ext uri="{FF2B5EF4-FFF2-40B4-BE49-F238E27FC236}">
                <a16:creationId xmlns:a16="http://schemas.microsoft.com/office/drawing/2014/main" id="{8B685D45-C21B-4A3F-BC75-891EC524B791}"/>
              </a:ext>
            </a:extLst>
          </p:cNvPr>
          <p:cNvSpPr/>
          <p:nvPr/>
        </p:nvSpPr>
        <p:spPr>
          <a:xfrm>
            <a:off x="7468010" y="4808736"/>
            <a:ext cx="1911660" cy="1030962"/>
          </a:xfrm>
          <a:custGeom>
            <a:avLst/>
            <a:gdLst>
              <a:gd name="connsiteX0" fmla="*/ 0 w 1911660"/>
              <a:gd name="connsiteY0" fmla="*/ 0 h 1030962"/>
              <a:gd name="connsiteX1" fmla="*/ 420565 w 1911660"/>
              <a:gd name="connsiteY1" fmla="*/ 0 h 1030962"/>
              <a:gd name="connsiteX2" fmla="*/ 841130 w 1911660"/>
              <a:gd name="connsiteY2" fmla="*/ 0 h 1030962"/>
              <a:gd name="connsiteX3" fmla="*/ 1319045 w 1911660"/>
              <a:gd name="connsiteY3" fmla="*/ 0 h 1030962"/>
              <a:gd name="connsiteX4" fmla="*/ 1911660 w 1911660"/>
              <a:gd name="connsiteY4" fmla="*/ 0 h 1030962"/>
              <a:gd name="connsiteX5" fmla="*/ 1911660 w 1911660"/>
              <a:gd name="connsiteY5" fmla="*/ 505171 h 1030962"/>
              <a:gd name="connsiteX6" fmla="*/ 1911660 w 1911660"/>
              <a:gd name="connsiteY6" fmla="*/ 1030962 h 1030962"/>
              <a:gd name="connsiteX7" fmla="*/ 1433745 w 1911660"/>
              <a:gd name="connsiteY7" fmla="*/ 1030962 h 1030962"/>
              <a:gd name="connsiteX8" fmla="*/ 974947 w 1911660"/>
              <a:gd name="connsiteY8" fmla="*/ 1030962 h 1030962"/>
              <a:gd name="connsiteX9" fmla="*/ 554381 w 1911660"/>
              <a:gd name="connsiteY9" fmla="*/ 1030962 h 1030962"/>
              <a:gd name="connsiteX10" fmla="*/ 0 w 1911660"/>
              <a:gd name="connsiteY10" fmla="*/ 1030962 h 1030962"/>
              <a:gd name="connsiteX11" fmla="*/ 0 w 1911660"/>
              <a:gd name="connsiteY11" fmla="*/ 515481 h 1030962"/>
              <a:gd name="connsiteX12" fmla="*/ 0 w 1911660"/>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1660" h="1030962" fill="none" extrusionOk="0">
                <a:moveTo>
                  <a:pt x="0" y="0"/>
                </a:moveTo>
                <a:cubicBezTo>
                  <a:pt x="90599" y="-38285"/>
                  <a:pt x="295834" y="38278"/>
                  <a:pt x="420565" y="0"/>
                </a:cubicBezTo>
                <a:cubicBezTo>
                  <a:pt x="545296" y="-38278"/>
                  <a:pt x="720961" y="20239"/>
                  <a:pt x="841130" y="0"/>
                </a:cubicBezTo>
                <a:cubicBezTo>
                  <a:pt x="961300" y="-20239"/>
                  <a:pt x="1182553" y="2252"/>
                  <a:pt x="1319045" y="0"/>
                </a:cubicBezTo>
                <a:cubicBezTo>
                  <a:pt x="1455538" y="-2252"/>
                  <a:pt x="1700079" y="19309"/>
                  <a:pt x="1911660" y="0"/>
                </a:cubicBezTo>
                <a:cubicBezTo>
                  <a:pt x="1918664" y="187944"/>
                  <a:pt x="1874648" y="264532"/>
                  <a:pt x="1911660" y="505171"/>
                </a:cubicBezTo>
                <a:cubicBezTo>
                  <a:pt x="1948672" y="745810"/>
                  <a:pt x="1870647" y="911881"/>
                  <a:pt x="1911660" y="1030962"/>
                </a:cubicBezTo>
                <a:cubicBezTo>
                  <a:pt x="1689033" y="1059401"/>
                  <a:pt x="1671215" y="1028927"/>
                  <a:pt x="1433745" y="1030962"/>
                </a:cubicBezTo>
                <a:cubicBezTo>
                  <a:pt x="1196275" y="1032997"/>
                  <a:pt x="1140186" y="989728"/>
                  <a:pt x="974947" y="1030962"/>
                </a:cubicBezTo>
                <a:cubicBezTo>
                  <a:pt x="809708" y="1072196"/>
                  <a:pt x="755557" y="1014057"/>
                  <a:pt x="554381" y="1030962"/>
                </a:cubicBezTo>
                <a:cubicBezTo>
                  <a:pt x="353205" y="1047867"/>
                  <a:pt x="185272" y="999759"/>
                  <a:pt x="0" y="1030962"/>
                </a:cubicBezTo>
                <a:cubicBezTo>
                  <a:pt x="-13339" y="913841"/>
                  <a:pt x="2745" y="620750"/>
                  <a:pt x="0" y="515481"/>
                </a:cubicBezTo>
                <a:cubicBezTo>
                  <a:pt x="-2745" y="410212"/>
                  <a:pt x="61028" y="191207"/>
                  <a:pt x="0" y="0"/>
                </a:cubicBezTo>
                <a:close/>
              </a:path>
              <a:path w="1911660" h="1030962" stroke="0" extrusionOk="0">
                <a:moveTo>
                  <a:pt x="0" y="0"/>
                </a:moveTo>
                <a:cubicBezTo>
                  <a:pt x="144642" y="-22237"/>
                  <a:pt x="337058" y="38182"/>
                  <a:pt x="439682" y="0"/>
                </a:cubicBezTo>
                <a:cubicBezTo>
                  <a:pt x="542306" y="-38182"/>
                  <a:pt x="717168" y="4969"/>
                  <a:pt x="879364" y="0"/>
                </a:cubicBezTo>
                <a:cubicBezTo>
                  <a:pt x="1041560" y="-4969"/>
                  <a:pt x="1137093" y="17325"/>
                  <a:pt x="1319045" y="0"/>
                </a:cubicBezTo>
                <a:cubicBezTo>
                  <a:pt x="1500997" y="-17325"/>
                  <a:pt x="1757453" y="13069"/>
                  <a:pt x="1911660" y="0"/>
                </a:cubicBezTo>
                <a:cubicBezTo>
                  <a:pt x="1968330" y="163982"/>
                  <a:pt x="1891449" y="364125"/>
                  <a:pt x="1911660" y="525791"/>
                </a:cubicBezTo>
                <a:cubicBezTo>
                  <a:pt x="1931871" y="687457"/>
                  <a:pt x="1902066" y="812118"/>
                  <a:pt x="1911660" y="1030962"/>
                </a:cubicBezTo>
                <a:cubicBezTo>
                  <a:pt x="1752362" y="1057771"/>
                  <a:pt x="1635493" y="1022475"/>
                  <a:pt x="1395512" y="1030962"/>
                </a:cubicBezTo>
                <a:cubicBezTo>
                  <a:pt x="1155531" y="1039449"/>
                  <a:pt x="1132261" y="997364"/>
                  <a:pt x="917597" y="1030962"/>
                </a:cubicBezTo>
                <a:cubicBezTo>
                  <a:pt x="702933" y="1064560"/>
                  <a:pt x="641567" y="1004135"/>
                  <a:pt x="420565" y="1030962"/>
                </a:cubicBezTo>
                <a:cubicBezTo>
                  <a:pt x="199563" y="1057789"/>
                  <a:pt x="196997" y="1000432"/>
                  <a:pt x="0" y="1030962"/>
                </a:cubicBezTo>
                <a:cubicBezTo>
                  <a:pt x="-46425" y="916715"/>
                  <a:pt x="12931" y="734442"/>
                  <a:pt x="0" y="515481"/>
                </a:cubicBezTo>
                <a:cubicBezTo>
                  <a:pt x="-12931" y="296520"/>
                  <a:pt x="47323" y="170268"/>
                  <a:pt x="0" y="0"/>
                </a:cubicBezTo>
                <a:close/>
              </a:path>
            </a:pathLst>
          </a:custGeom>
          <a:solidFill>
            <a:schemeClr val="bg2">
              <a:lumMod val="50000"/>
              <a:alpha val="5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STI </a:t>
            </a:r>
            <a:r>
              <a:rPr lang="en-GB" sz="2000" b="1" dirty="0">
                <a:effectLst>
                  <a:outerShdw blurRad="38100" dist="38100" dir="2700000" algn="tl">
                    <a:srgbClr val="000000">
                      <a:alpha val="43137"/>
                    </a:srgbClr>
                  </a:outerShdw>
                </a:effectLst>
              </a:rPr>
              <a:t>– STP</a:t>
            </a:r>
          </a:p>
          <a:p>
            <a:pPr algn="ctr"/>
            <a:r>
              <a:rPr lang="en-GB" sz="2000" b="1" dirty="0">
                <a:solidFill>
                  <a:schemeClr val="bg1"/>
                </a:solidFill>
                <a:effectLst>
                  <a:outerShdw blurRad="38100" dist="38100" dir="2700000" algn="tl">
                    <a:srgbClr val="000000">
                      <a:alpha val="43137"/>
                    </a:srgbClr>
                  </a:outerShdw>
                </a:effectLst>
              </a:rPr>
              <a:t>User Interface</a:t>
            </a:r>
            <a:r>
              <a:rPr lang="en-US" sz="2000" b="1" dirty="0">
                <a:solidFill>
                  <a:schemeClr val="bg1"/>
                </a:solidFill>
                <a:effectLst>
                  <a:outerShdw blurRad="38100" dist="38100" dir="2700000" algn="tl">
                    <a:srgbClr val="000000">
                      <a:alpha val="43137"/>
                    </a:srgbClr>
                  </a:outerShdw>
                </a:effectLst>
              </a:rPr>
              <a:t> </a:t>
            </a:r>
          </a:p>
        </p:txBody>
      </p:sp>
      <p:sp>
        <p:nvSpPr>
          <p:cNvPr id="14" name="Rectangle 13">
            <a:extLst>
              <a:ext uri="{FF2B5EF4-FFF2-40B4-BE49-F238E27FC236}">
                <a16:creationId xmlns:a16="http://schemas.microsoft.com/office/drawing/2014/main" id="{09363F2C-0763-4976-844E-F8C29619AF16}"/>
              </a:ext>
            </a:extLst>
          </p:cNvPr>
          <p:cNvSpPr/>
          <p:nvPr/>
        </p:nvSpPr>
        <p:spPr>
          <a:xfrm>
            <a:off x="4344381" y="4631839"/>
            <a:ext cx="2465963" cy="601705"/>
          </a:xfrm>
          <a:prstGeom prst="rect">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MS Service Support – Monitoring Operator</a:t>
            </a:r>
          </a:p>
        </p:txBody>
      </p:sp>
      <p:sp>
        <p:nvSpPr>
          <p:cNvPr id="15" name="Rectangle 14">
            <a:extLst>
              <a:ext uri="{FF2B5EF4-FFF2-40B4-BE49-F238E27FC236}">
                <a16:creationId xmlns:a16="http://schemas.microsoft.com/office/drawing/2014/main" id="{874216C0-3482-4189-8DF6-0721D57A7B72}"/>
              </a:ext>
            </a:extLst>
          </p:cNvPr>
          <p:cNvSpPr/>
          <p:nvPr/>
        </p:nvSpPr>
        <p:spPr>
          <a:xfrm>
            <a:off x="4344380" y="5423810"/>
            <a:ext cx="2465963" cy="601704"/>
          </a:xfrm>
          <a:prstGeom prst="rect">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rPr>
              <a:t>MS Service Support – Messages Operator</a:t>
            </a:r>
            <a:endParaRPr lang="en-US" sz="1600" b="1" dirty="0">
              <a:solidFill>
                <a:schemeClr val="bg1"/>
              </a:solidFill>
              <a:effectLst>
                <a:outerShdw blurRad="38100" dist="38100" dir="2700000" algn="tl">
                  <a:srgbClr val="000000">
                    <a:alpha val="43137"/>
                  </a:srgbClr>
                </a:outerShdw>
              </a:effectLst>
            </a:endParaRPr>
          </a:p>
        </p:txBody>
      </p:sp>
      <p:pic>
        <p:nvPicPr>
          <p:cNvPr id="19" name="Picture 18">
            <a:extLst>
              <a:ext uri="{FF2B5EF4-FFF2-40B4-BE49-F238E27FC236}">
                <a16:creationId xmlns:a16="http://schemas.microsoft.com/office/drawing/2014/main" id="{FB085199-91D6-4FF5-8C8C-B607FE96778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833" y="4388503"/>
            <a:ext cx="680321" cy="601705"/>
          </a:xfrm>
          <a:prstGeom prst="rect">
            <a:avLst/>
          </a:prstGeom>
        </p:spPr>
      </p:pic>
      <p:sp>
        <p:nvSpPr>
          <p:cNvPr id="20" name="Rectangle 19">
            <a:extLst>
              <a:ext uri="{FF2B5EF4-FFF2-40B4-BE49-F238E27FC236}">
                <a16:creationId xmlns:a16="http://schemas.microsoft.com/office/drawing/2014/main" id="{8C441675-BBA1-4ACE-8027-7C601FBC92B6}"/>
              </a:ext>
            </a:extLst>
          </p:cNvPr>
          <p:cNvSpPr/>
          <p:nvPr/>
        </p:nvSpPr>
        <p:spPr>
          <a:xfrm>
            <a:off x="1738148" y="5015322"/>
            <a:ext cx="1843692" cy="601705"/>
          </a:xfrm>
          <a:prstGeom prst="rect">
            <a:avLst/>
          </a:prstGeom>
          <a:solidFill>
            <a:schemeClr val="tx2">
              <a:lumMod val="40000"/>
              <a:lumOff val="6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Member State</a:t>
            </a:r>
          </a:p>
        </p:txBody>
      </p:sp>
      <p:cxnSp>
        <p:nvCxnSpPr>
          <p:cNvPr id="21" name="Straight Arrow Connector 20">
            <a:extLst>
              <a:ext uri="{FF2B5EF4-FFF2-40B4-BE49-F238E27FC236}">
                <a16:creationId xmlns:a16="http://schemas.microsoft.com/office/drawing/2014/main" id="{D93BBE61-2E4C-481F-A76D-9E973807848E}"/>
              </a:ext>
            </a:extLst>
          </p:cNvPr>
          <p:cNvCxnSpPr>
            <a:cxnSpLocks/>
          </p:cNvCxnSpPr>
          <p:nvPr/>
        </p:nvCxnSpPr>
        <p:spPr>
          <a:xfrm flipH="1">
            <a:off x="3723230" y="5321398"/>
            <a:ext cx="3603390" cy="0"/>
          </a:xfrm>
          <a:prstGeom prst="straightConnector1">
            <a:avLst/>
          </a:prstGeom>
          <a:ln w="38100"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4949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0B5D86C4-71C1-4D15-8BDE-3E537E877F04}"/>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b="1" dirty="0">
                <a:effectLst>
                  <a:outerShdw blurRad="38100" dist="38100" dir="2700000" algn="tl">
                    <a:srgbClr val="000000">
                      <a:alpha val="43137"/>
                    </a:srgbClr>
                  </a:outerShdw>
                </a:effectLst>
              </a:rPr>
              <a:t>5. Conformance Testing Procedure </a:t>
            </a:r>
          </a:p>
        </p:txBody>
      </p:sp>
      <p:sp>
        <p:nvSpPr>
          <p:cNvPr id="15" name="Content Placeholder 7">
            <a:extLst>
              <a:ext uri="{FF2B5EF4-FFF2-40B4-BE49-F238E27FC236}">
                <a16:creationId xmlns:a16="http://schemas.microsoft.com/office/drawing/2014/main" id="{2C5E75A9-5141-4B29-91B7-9E2D2DF87FB9}"/>
              </a:ext>
            </a:extLst>
          </p:cNvPr>
          <p:cNvSpPr>
            <a:spLocks noGrp="1"/>
          </p:cNvSpPr>
          <p:nvPr>
            <p:ph idx="1"/>
          </p:nvPr>
        </p:nvSpPr>
        <p:spPr>
          <a:xfrm>
            <a:off x="838200" y="2051258"/>
            <a:ext cx="10905699" cy="1470646"/>
          </a:xfrm>
        </p:spPr>
        <p:txBody>
          <a:bodyPr/>
          <a:lstStyle/>
          <a:p>
            <a:pPr marL="457200" indent="-457200">
              <a:lnSpc>
                <a:spcPct val="150000"/>
              </a:lnSpc>
              <a:spcAft>
                <a:spcPts val="1200"/>
              </a:spcAft>
              <a:buFont typeface="Arial" panose="020B0604020202020204" pitchFamily="34" charset="0"/>
              <a:buAutoNum type="arabicPeriod"/>
            </a:pPr>
            <a:r>
              <a:rPr lang="en-US" dirty="0"/>
              <a:t>Prerequisites</a:t>
            </a:r>
          </a:p>
          <a:p>
            <a:pPr marL="457200" indent="-457200">
              <a:lnSpc>
                <a:spcPct val="150000"/>
              </a:lnSpc>
              <a:spcAft>
                <a:spcPts val="1200"/>
              </a:spcAft>
              <a:buFont typeface="Arial" panose="020B0604020202020204" pitchFamily="34" charset="0"/>
              <a:buAutoNum type="arabicPeriod"/>
            </a:pPr>
            <a:r>
              <a:rPr lang="en-US" dirty="0"/>
              <a:t>Conformance Campaign Set up and Execution</a:t>
            </a:r>
            <a:endParaRPr lang="en-US" sz="2200" dirty="0"/>
          </a:p>
        </p:txBody>
      </p:sp>
      <p:pic>
        <p:nvPicPr>
          <p:cNvPr id="6" name="Graphic 6" descr="Gears">
            <a:extLst>
              <a:ext uri="{FF2B5EF4-FFF2-40B4-BE49-F238E27FC236}">
                <a16:creationId xmlns:a16="http://schemas.microsoft.com/office/drawing/2014/main" id="{FAB483DC-DE75-4BE4-BB47-1C7AB428D4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8564" y="2051258"/>
            <a:ext cx="3377758" cy="3377758"/>
          </a:xfrm>
          <a:prstGeom prst="rect">
            <a:avLst/>
          </a:prstGeom>
        </p:spPr>
      </p:pic>
    </p:spTree>
    <p:extLst>
      <p:ext uri="{BB962C8B-B14F-4D97-AF65-F5344CB8AC3E}">
        <p14:creationId xmlns:p14="http://schemas.microsoft.com/office/powerpoint/2010/main" val="3679603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687295" y="1593866"/>
            <a:ext cx="8029461" cy="90009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39</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687295" y="1675787"/>
            <a:ext cx="8029461"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Prerequisites should be fulfilled by each entity in order EO to be ready for starting the Self-Conformance Testing</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D12CCBFC-B301-4564-951B-895B179601AB}"/>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5. Conformance Testing Procedure</a:t>
            </a:r>
          </a:p>
          <a:p>
            <a:r>
              <a:rPr lang="en-US" sz="3000" b="1" dirty="0">
                <a:effectLst>
                  <a:outerShdw blurRad="38100" dist="38100" dir="2700000" algn="tl">
                    <a:srgbClr val="000000">
                      <a:alpha val="43137"/>
                    </a:srgbClr>
                  </a:outerShdw>
                </a:effectLst>
              </a:rPr>
              <a:t>Prerequisites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graphicFrame>
        <p:nvGraphicFramePr>
          <p:cNvPr id="3" name="Table 2">
            <a:extLst>
              <a:ext uri="{FF2B5EF4-FFF2-40B4-BE49-F238E27FC236}">
                <a16:creationId xmlns:a16="http://schemas.microsoft.com/office/drawing/2014/main" id="{FB9E2BA8-B46A-414D-A7B9-39AADEB70A0B}"/>
              </a:ext>
            </a:extLst>
          </p:cNvPr>
          <p:cNvGraphicFramePr>
            <a:graphicFrameLocks noGrp="1"/>
          </p:cNvGraphicFramePr>
          <p:nvPr>
            <p:extLst>
              <p:ext uri="{D42A27DB-BD31-4B8C-83A1-F6EECF244321}">
                <p14:modId xmlns:p14="http://schemas.microsoft.com/office/powerpoint/2010/main" val="3812204252"/>
              </p:ext>
            </p:extLst>
          </p:nvPr>
        </p:nvGraphicFramePr>
        <p:xfrm>
          <a:off x="977610" y="2960351"/>
          <a:ext cx="9448829" cy="2622620"/>
        </p:xfrm>
        <a:graphic>
          <a:graphicData uri="http://schemas.openxmlformats.org/drawingml/2006/table">
            <a:tbl>
              <a:tblPr/>
              <a:tblGrid>
                <a:gridCol w="6177156">
                  <a:extLst>
                    <a:ext uri="{9D8B030D-6E8A-4147-A177-3AD203B41FA5}">
                      <a16:colId xmlns:a16="http://schemas.microsoft.com/office/drawing/2014/main" val="2713028629"/>
                    </a:ext>
                  </a:extLst>
                </a:gridCol>
                <a:gridCol w="672786">
                  <a:extLst>
                    <a:ext uri="{9D8B030D-6E8A-4147-A177-3AD203B41FA5}">
                      <a16:colId xmlns:a16="http://schemas.microsoft.com/office/drawing/2014/main" val="2230908937"/>
                    </a:ext>
                  </a:extLst>
                </a:gridCol>
                <a:gridCol w="731808">
                  <a:extLst>
                    <a:ext uri="{9D8B030D-6E8A-4147-A177-3AD203B41FA5}">
                      <a16:colId xmlns:a16="http://schemas.microsoft.com/office/drawing/2014/main" val="3842024379"/>
                    </a:ext>
                  </a:extLst>
                </a:gridCol>
                <a:gridCol w="754144">
                  <a:extLst>
                    <a:ext uri="{9D8B030D-6E8A-4147-A177-3AD203B41FA5}">
                      <a16:colId xmlns:a16="http://schemas.microsoft.com/office/drawing/2014/main" val="2906322365"/>
                    </a:ext>
                  </a:extLst>
                </a:gridCol>
                <a:gridCol w="1112935">
                  <a:extLst>
                    <a:ext uri="{9D8B030D-6E8A-4147-A177-3AD203B41FA5}">
                      <a16:colId xmlns:a16="http://schemas.microsoft.com/office/drawing/2014/main" val="1064930039"/>
                    </a:ext>
                  </a:extLst>
                </a:gridCol>
              </a:tblGrid>
              <a:tr h="605497">
                <a:tc>
                  <a:txBody>
                    <a:bodyPr/>
                    <a:lstStyle/>
                    <a:p>
                      <a:pPr marL="0" indent="0">
                        <a:lnSpc>
                          <a:spcPct val="115000"/>
                        </a:lnSpc>
                        <a:buFont typeface="+mj-lt"/>
                        <a:buNone/>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Action</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EO</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ITSM OPS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Reference</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5350519"/>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1. Set up the necessary infrastructure to perform the tests</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HTI-ICD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2148242"/>
                  </a:ext>
                </a:extLst>
              </a:tr>
              <a:tr h="411179">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2. Communicate EO plan for Self-conformance execution to MS</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Annex A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8311536"/>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3. Communicate EO plan for Self-conformance execution to DG TAXUD</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Symbol" panose="05050102010706020507" pitchFamily="18" charset="2"/>
                          <a:cs typeface="Symbol" panose="05050102010706020507" pitchFamily="18" charset="2"/>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2.1.3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928229"/>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4. Obtain EORI from National Customs Authority</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200" b="0"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Support</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2.1.1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1337774"/>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5. Obtain the required digital certificates (i.e., for TLS and for sealing)</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600" b="1" dirty="0">
                          <a:effectLst>
                            <a:outerShdw blurRad="38100" dist="38100" dir="2700000" algn="tl">
                              <a:srgbClr val="000000">
                                <a:alpha val="43137"/>
                              </a:srgbClr>
                            </a:outerShdw>
                          </a:effectLst>
                          <a:latin typeface="+mn-lt"/>
                          <a:ea typeface="Times New Roman" panose="02020603050405020304" pitchFamily="18" charset="0"/>
                          <a:sym typeface="Wingdings" panose="05000000000000000000" pitchFamily="2" charset="2"/>
                        </a:rPr>
                        <a:t></a:t>
                      </a:r>
                      <a:endParaRPr lang="en-GB" sz="1600" b="1"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3.3.1–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0683560"/>
                  </a:ext>
                </a:extLst>
              </a:tr>
            </a:tbl>
          </a:graphicData>
        </a:graphic>
      </p:graphicFrame>
    </p:spTree>
    <p:extLst>
      <p:ext uri="{BB962C8B-B14F-4D97-AF65-F5344CB8AC3E}">
        <p14:creationId xmlns:p14="http://schemas.microsoft.com/office/powerpoint/2010/main" val="2423302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EE84BDD-EC35-4067-9F3F-D549208D93F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229926" y="1517302"/>
            <a:ext cx="5451850" cy="3346101"/>
          </a:xfrm>
          <a:prstGeom prst="rect">
            <a:avLst/>
          </a:prstGeom>
          <a:noFill/>
          <a:ln>
            <a:noFill/>
          </a:ln>
        </p:spPr>
      </p:pic>
      <p:sp>
        <p:nvSpPr>
          <p:cNvPr id="4" name="Slide Number Placeholder 3"/>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4</a:t>
            </a:fld>
            <a:endParaRPr lang="en-GB" dirty="0"/>
          </a:p>
        </p:txBody>
      </p:sp>
      <p:sp>
        <p:nvSpPr>
          <p:cNvPr id="2" name="Title 1"/>
          <p:cNvSpPr>
            <a:spLocks noGrp="1"/>
          </p:cNvSpPr>
          <p:nvPr>
            <p:ph type="title"/>
          </p:nvPr>
        </p:nvSpPr>
        <p:spPr>
          <a:xfrm>
            <a:off x="970722" y="200968"/>
            <a:ext cx="10515600" cy="1064250"/>
          </a:xfrm>
        </p:spPr>
        <p:txBody>
          <a:bodyPr anchor="b">
            <a:normAutofit fontScale="90000"/>
          </a:bodyPr>
          <a:lstStyle/>
          <a:p>
            <a:r>
              <a:rPr lang="en-GB" b="1" dirty="0">
                <a:effectLst>
                  <a:outerShdw blurRad="38100" dist="38100" dir="2700000" algn="tl">
                    <a:srgbClr val="000000">
                      <a:alpha val="43137"/>
                    </a:srgbClr>
                  </a:outerShdw>
                </a:effectLst>
              </a:rPr>
              <a:t>2. ICS2 Release 2 Conformance Environment Overview</a:t>
            </a:r>
          </a:p>
        </p:txBody>
      </p:sp>
      <p:sp>
        <p:nvSpPr>
          <p:cNvPr id="7" name="Rectangle: Rounded Corners 6">
            <a:extLst>
              <a:ext uri="{FF2B5EF4-FFF2-40B4-BE49-F238E27FC236}">
                <a16:creationId xmlns:a16="http://schemas.microsoft.com/office/drawing/2014/main" id="{6162D1DF-5F3B-452D-9479-06C981C7E3B2}"/>
              </a:ext>
            </a:extLst>
          </p:cNvPr>
          <p:cNvSpPr/>
          <p:nvPr/>
        </p:nvSpPr>
        <p:spPr>
          <a:xfrm>
            <a:off x="970722" y="5293844"/>
            <a:ext cx="9612086" cy="6330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spcAft>
                <a:spcPts val="1200"/>
              </a:spcAft>
              <a:buNone/>
            </a:pPr>
            <a:r>
              <a:rPr lang="en-GB" dirty="0">
                <a:effectLst/>
                <a:latin typeface="+mj-lt"/>
                <a:ea typeface="Times New Roman" panose="02020603050405020304" pitchFamily="18" charset="0"/>
              </a:rPr>
              <a:t>Trader’s system: It is the system of the Sender (Economic Operator or IT Service Provider)</a:t>
            </a:r>
            <a:endParaRPr lang="en-US" dirty="0">
              <a:latin typeface="+mj-lt"/>
            </a:endParaRPr>
          </a:p>
        </p:txBody>
      </p:sp>
    </p:spTree>
    <p:extLst>
      <p:ext uri="{BB962C8B-B14F-4D97-AF65-F5344CB8AC3E}">
        <p14:creationId xmlns:p14="http://schemas.microsoft.com/office/powerpoint/2010/main" val="2383880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40</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D12CCBFC-B301-4564-951B-895B179601AB}"/>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5. Conformance Testing Procedure</a:t>
            </a:r>
          </a:p>
          <a:p>
            <a:r>
              <a:rPr lang="en-US" sz="3000" b="1" dirty="0">
                <a:effectLst>
                  <a:outerShdw blurRad="38100" dist="38100" dir="2700000" algn="tl">
                    <a:srgbClr val="000000">
                      <a:alpha val="43137"/>
                    </a:srgbClr>
                  </a:outerShdw>
                </a:effectLst>
              </a:rPr>
              <a:t>Prerequisites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graphicFrame>
        <p:nvGraphicFramePr>
          <p:cNvPr id="3" name="Table 2">
            <a:extLst>
              <a:ext uri="{FF2B5EF4-FFF2-40B4-BE49-F238E27FC236}">
                <a16:creationId xmlns:a16="http://schemas.microsoft.com/office/drawing/2014/main" id="{FB9E2BA8-B46A-414D-A7B9-39AADEB70A0B}"/>
              </a:ext>
            </a:extLst>
          </p:cNvPr>
          <p:cNvGraphicFramePr>
            <a:graphicFrameLocks noGrp="1"/>
          </p:cNvGraphicFramePr>
          <p:nvPr>
            <p:extLst>
              <p:ext uri="{D42A27DB-BD31-4B8C-83A1-F6EECF244321}">
                <p14:modId xmlns:p14="http://schemas.microsoft.com/office/powerpoint/2010/main" val="2170088190"/>
              </p:ext>
            </p:extLst>
          </p:nvPr>
        </p:nvGraphicFramePr>
        <p:xfrm>
          <a:off x="1286921" y="1977724"/>
          <a:ext cx="9618158" cy="3441054"/>
        </p:xfrm>
        <a:graphic>
          <a:graphicData uri="http://schemas.openxmlformats.org/drawingml/2006/table">
            <a:tbl>
              <a:tblPr/>
              <a:tblGrid>
                <a:gridCol w="6263949">
                  <a:extLst>
                    <a:ext uri="{9D8B030D-6E8A-4147-A177-3AD203B41FA5}">
                      <a16:colId xmlns:a16="http://schemas.microsoft.com/office/drawing/2014/main" val="2713028629"/>
                    </a:ext>
                  </a:extLst>
                </a:gridCol>
                <a:gridCol w="585993">
                  <a:extLst>
                    <a:ext uri="{9D8B030D-6E8A-4147-A177-3AD203B41FA5}">
                      <a16:colId xmlns:a16="http://schemas.microsoft.com/office/drawing/2014/main" val="2230908937"/>
                    </a:ext>
                  </a:extLst>
                </a:gridCol>
                <a:gridCol w="859260">
                  <a:extLst>
                    <a:ext uri="{9D8B030D-6E8A-4147-A177-3AD203B41FA5}">
                      <a16:colId xmlns:a16="http://schemas.microsoft.com/office/drawing/2014/main" val="3842024379"/>
                    </a:ext>
                  </a:extLst>
                </a:gridCol>
                <a:gridCol w="749648">
                  <a:extLst>
                    <a:ext uri="{9D8B030D-6E8A-4147-A177-3AD203B41FA5}">
                      <a16:colId xmlns:a16="http://schemas.microsoft.com/office/drawing/2014/main" val="2906322365"/>
                    </a:ext>
                  </a:extLst>
                </a:gridCol>
                <a:gridCol w="1159308">
                  <a:extLst>
                    <a:ext uri="{9D8B030D-6E8A-4147-A177-3AD203B41FA5}">
                      <a16:colId xmlns:a16="http://schemas.microsoft.com/office/drawing/2014/main" val="1064930039"/>
                    </a:ext>
                  </a:extLst>
                </a:gridCol>
              </a:tblGrid>
              <a:tr h="605497">
                <a:tc>
                  <a:txBody>
                    <a:bodyPr/>
                    <a:lstStyle/>
                    <a:p>
                      <a:pPr marL="0" indent="0">
                        <a:lnSpc>
                          <a:spcPct val="115000"/>
                        </a:lnSpc>
                        <a:buFont typeface="+mj-lt"/>
                        <a:buNone/>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Action</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EO</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ITSM OPS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Reference</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5350519"/>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6. Develop and validate EO Access Point(s) according to HTI – ICD</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0"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Support</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HTI-ICD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9054046"/>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7. Create UUM&amp;DS user and roles in CONF for accessing EUCTP &amp; STI-STP</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200" b="0"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Support</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2.7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967732"/>
                  </a:ext>
                </a:extLst>
              </a:tr>
              <a:tr h="390523">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8. Connect to ICS2 Conformance Environment</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u="none" dirty="0">
                          <a:effectLst>
                            <a:outerShdw blurRad="38100" dist="38100" dir="2700000" algn="tl">
                              <a:srgbClr val="000000">
                                <a:alpha val="43137"/>
                              </a:srgbClr>
                            </a:outerShdw>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65928994"/>
                  </a:ext>
                </a:extLst>
              </a:tr>
              <a:tr h="397601">
                <a:tc>
                  <a:txBody>
                    <a:bodyPr/>
                    <a:lstStyle/>
                    <a:p>
                      <a:pPr marL="457200" lvl="1"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8.1 Upload and register the sealing certificate in UUM&amp;DS in CONF environment</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0"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Support</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3.1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9854386"/>
                  </a:ext>
                </a:extLst>
              </a:tr>
              <a:tr h="397601">
                <a:tc>
                  <a:txBody>
                    <a:bodyPr/>
                    <a:lstStyle/>
                    <a:p>
                      <a:pPr marL="457200" lvl="1"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8.2 Establishment of EO’s AS4 Access Point(s) through STI-STP in CONF</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3.2.1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8589272"/>
                  </a:ext>
                </a:extLst>
              </a:tr>
              <a:tr h="397601">
                <a:tc>
                  <a:txBody>
                    <a:bodyPr/>
                    <a:lstStyle/>
                    <a:p>
                      <a:pPr marL="457200" lvl="1"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8.3 Configure EO’s AS4 Access Point(s) at TAPAS &amp; STI level in CONF</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3.2.1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8960921"/>
                  </a:ext>
                </a:extLst>
              </a:tr>
              <a:tr h="190514">
                <a:tc>
                  <a:txBody>
                    <a:bodyPr/>
                    <a:lstStyle/>
                    <a:p>
                      <a:pPr marL="457200" lvl="1"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8.4 Verify proper establishment of the connectivity</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3.2.2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9769527"/>
                  </a:ext>
                </a:extLst>
              </a:tr>
            </a:tbl>
          </a:graphicData>
        </a:graphic>
      </p:graphicFrame>
    </p:spTree>
    <p:extLst>
      <p:ext uri="{BB962C8B-B14F-4D97-AF65-F5344CB8AC3E}">
        <p14:creationId xmlns:p14="http://schemas.microsoft.com/office/powerpoint/2010/main" val="2935172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687295" y="1593866"/>
            <a:ext cx="8029461" cy="90009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41</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687295" y="1675787"/>
            <a:ext cx="8029461"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Actions that should be accomplished to set up and execute the EO Self-Conformance Campaign</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D12CCBFC-B301-4564-951B-895B179601AB}"/>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5. Conformance Testing Procedure</a:t>
            </a:r>
          </a:p>
          <a:p>
            <a:r>
              <a:rPr lang="en-US" sz="3000" b="1" dirty="0">
                <a:effectLst>
                  <a:outerShdw blurRad="38100" dist="38100" dir="2700000" algn="tl">
                    <a:srgbClr val="000000">
                      <a:alpha val="43137"/>
                    </a:srgbClr>
                  </a:outerShdw>
                </a:effectLst>
              </a:rPr>
              <a:t>Conformance Campaign Set up and Execution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graphicFrame>
        <p:nvGraphicFramePr>
          <p:cNvPr id="3" name="Table 2">
            <a:extLst>
              <a:ext uri="{FF2B5EF4-FFF2-40B4-BE49-F238E27FC236}">
                <a16:creationId xmlns:a16="http://schemas.microsoft.com/office/drawing/2014/main" id="{FB9E2BA8-B46A-414D-A7B9-39AADEB70A0B}"/>
              </a:ext>
            </a:extLst>
          </p:cNvPr>
          <p:cNvGraphicFramePr>
            <a:graphicFrameLocks noGrp="1"/>
          </p:cNvGraphicFramePr>
          <p:nvPr>
            <p:extLst>
              <p:ext uri="{D42A27DB-BD31-4B8C-83A1-F6EECF244321}">
                <p14:modId xmlns:p14="http://schemas.microsoft.com/office/powerpoint/2010/main" val="3106789234"/>
              </p:ext>
            </p:extLst>
          </p:nvPr>
        </p:nvGraphicFramePr>
        <p:xfrm>
          <a:off x="1371585" y="2957194"/>
          <a:ext cx="9448829" cy="2225019"/>
        </p:xfrm>
        <a:graphic>
          <a:graphicData uri="http://schemas.openxmlformats.org/drawingml/2006/table">
            <a:tbl>
              <a:tblPr/>
              <a:tblGrid>
                <a:gridCol w="6177156">
                  <a:extLst>
                    <a:ext uri="{9D8B030D-6E8A-4147-A177-3AD203B41FA5}">
                      <a16:colId xmlns:a16="http://schemas.microsoft.com/office/drawing/2014/main" val="2713028629"/>
                    </a:ext>
                  </a:extLst>
                </a:gridCol>
                <a:gridCol w="672786">
                  <a:extLst>
                    <a:ext uri="{9D8B030D-6E8A-4147-A177-3AD203B41FA5}">
                      <a16:colId xmlns:a16="http://schemas.microsoft.com/office/drawing/2014/main" val="2230908937"/>
                    </a:ext>
                  </a:extLst>
                </a:gridCol>
                <a:gridCol w="731808">
                  <a:extLst>
                    <a:ext uri="{9D8B030D-6E8A-4147-A177-3AD203B41FA5}">
                      <a16:colId xmlns:a16="http://schemas.microsoft.com/office/drawing/2014/main" val="3842024379"/>
                    </a:ext>
                  </a:extLst>
                </a:gridCol>
                <a:gridCol w="754144">
                  <a:extLst>
                    <a:ext uri="{9D8B030D-6E8A-4147-A177-3AD203B41FA5}">
                      <a16:colId xmlns:a16="http://schemas.microsoft.com/office/drawing/2014/main" val="2906322365"/>
                    </a:ext>
                  </a:extLst>
                </a:gridCol>
                <a:gridCol w="1112935">
                  <a:extLst>
                    <a:ext uri="{9D8B030D-6E8A-4147-A177-3AD203B41FA5}">
                      <a16:colId xmlns:a16="http://schemas.microsoft.com/office/drawing/2014/main" val="1064930039"/>
                    </a:ext>
                  </a:extLst>
                </a:gridCol>
              </a:tblGrid>
              <a:tr h="605497">
                <a:tc>
                  <a:txBody>
                    <a:bodyPr/>
                    <a:lstStyle/>
                    <a:p>
                      <a:pPr marL="0" indent="0">
                        <a:lnSpc>
                          <a:spcPct val="115000"/>
                        </a:lnSpc>
                        <a:buFont typeface="+mj-lt"/>
                        <a:buNone/>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Action</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EO</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ITSM OPS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Reference</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5350519"/>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1. </a:t>
                      </a:r>
                      <a:r>
                        <a:rPr lang="en-US" sz="1300" dirty="0">
                          <a:solidFill>
                            <a:srgbClr val="000000"/>
                          </a:solidFill>
                          <a:effectLst/>
                          <a:latin typeface="+mn-lt"/>
                          <a:ea typeface="Times New Roman" panose="02020603050405020304" pitchFamily="18" charset="0"/>
                        </a:rPr>
                        <a:t>Set up Conformance Test campaign in STI-STP</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2.8.1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2148242"/>
                  </a:ext>
                </a:extLst>
              </a:tr>
              <a:tr h="411179">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2. </a:t>
                      </a:r>
                      <a:r>
                        <a:rPr lang="en-US" sz="1300" dirty="0">
                          <a:solidFill>
                            <a:srgbClr val="000000"/>
                          </a:solidFill>
                          <a:effectLst/>
                          <a:latin typeface="+mn-lt"/>
                          <a:ea typeface="Times New Roman" panose="02020603050405020304" pitchFamily="18" charset="0"/>
                        </a:rPr>
                        <a:t>Run Conformance Test campaign in STI-STP</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u="none" dirty="0">
                          <a:effectLst>
                            <a:outerShdw blurRad="38100" dist="38100" dir="2700000" algn="tl">
                              <a:srgbClr val="000000">
                                <a:alpha val="43137"/>
                              </a:srgbClr>
                            </a:outerShdw>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778311536"/>
                  </a:ext>
                </a:extLst>
              </a:tr>
              <a:tr h="397601">
                <a:tc>
                  <a:txBody>
                    <a:bodyPr/>
                    <a:lstStyle/>
                    <a:p>
                      <a:pPr marL="457200" lvl="1"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2.1 Perform Self-conformance testing in STI-STP</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200" b="1" dirty="0">
                          <a:effectLst/>
                          <a:latin typeface="+mn-lt"/>
                          <a:ea typeface="Symbol" panose="05050102010706020507" pitchFamily="18" charset="2"/>
                          <a:cs typeface="Symbol" panose="05050102010706020507" pitchFamily="18" charset="2"/>
                        </a:rPr>
                        <a:t> </a:t>
                      </a: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2.8.2 &amp; 4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7928229"/>
                  </a:ext>
                </a:extLst>
              </a:tr>
              <a:tr h="397601">
                <a:tc>
                  <a:txBody>
                    <a:bodyPr/>
                    <a:lstStyle/>
                    <a:p>
                      <a:pPr marL="457200" lvl="1"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2.2 Follow up and support EO Self-CT through ICS2 MON&amp;BS</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200" b="0"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Support</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2.5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1337774"/>
                  </a:ext>
                </a:extLst>
              </a:tr>
            </a:tbl>
          </a:graphicData>
        </a:graphic>
      </p:graphicFrame>
    </p:spTree>
    <p:extLst>
      <p:ext uri="{BB962C8B-B14F-4D97-AF65-F5344CB8AC3E}">
        <p14:creationId xmlns:p14="http://schemas.microsoft.com/office/powerpoint/2010/main" val="712272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42</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D12CCBFC-B301-4564-951B-895B179601AB}"/>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5. Conformance Testing Procedure</a:t>
            </a:r>
          </a:p>
          <a:p>
            <a:r>
              <a:rPr lang="en-US" sz="3000" b="1" dirty="0">
                <a:effectLst>
                  <a:outerShdw blurRad="38100" dist="38100" dir="2700000" algn="tl">
                    <a:srgbClr val="000000">
                      <a:alpha val="43137"/>
                    </a:srgbClr>
                  </a:outerShdw>
                </a:effectLst>
              </a:rPr>
              <a:t>Conformance Campaign Set up and Execution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graphicFrame>
        <p:nvGraphicFramePr>
          <p:cNvPr id="3" name="Table 2">
            <a:extLst>
              <a:ext uri="{FF2B5EF4-FFF2-40B4-BE49-F238E27FC236}">
                <a16:creationId xmlns:a16="http://schemas.microsoft.com/office/drawing/2014/main" id="{FB9E2BA8-B46A-414D-A7B9-39AADEB70A0B}"/>
              </a:ext>
            </a:extLst>
          </p:cNvPr>
          <p:cNvGraphicFramePr>
            <a:graphicFrameLocks noGrp="1"/>
          </p:cNvGraphicFramePr>
          <p:nvPr>
            <p:extLst>
              <p:ext uri="{D42A27DB-BD31-4B8C-83A1-F6EECF244321}">
                <p14:modId xmlns:p14="http://schemas.microsoft.com/office/powerpoint/2010/main" val="4259902892"/>
              </p:ext>
            </p:extLst>
          </p:nvPr>
        </p:nvGraphicFramePr>
        <p:xfrm>
          <a:off x="1286921" y="1798815"/>
          <a:ext cx="9618158" cy="3798872"/>
        </p:xfrm>
        <a:graphic>
          <a:graphicData uri="http://schemas.openxmlformats.org/drawingml/2006/table">
            <a:tbl>
              <a:tblPr/>
              <a:tblGrid>
                <a:gridCol w="6263949">
                  <a:extLst>
                    <a:ext uri="{9D8B030D-6E8A-4147-A177-3AD203B41FA5}">
                      <a16:colId xmlns:a16="http://schemas.microsoft.com/office/drawing/2014/main" val="2713028629"/>
                    </a:ext>
                  </a:extLst>
                </a:gridCol>
                <a:gridCol w="585993">
                  <a:extLst>
                    <a:ext uri="{9D8B030D-6E8A-4147-A177-3AD203B41FA5}">
                      <a16:colId xmlns:a16="http://schemas.microsoft.com/office/drawing/2014/main" val="2230908937"/>
                    </a:ext>
                  </a:extLst>
                </a:gridCol>
                <a:gridCol w="859260">
                  <a:extLst>
                    <a:ext uri="{9D8B030D-6E8A-4147-A177-3AD203B41FA5}">
                      <a16:colId xmlns:a16="http://schemas.microsoft.com/office/drawing/2014/main" val="3842024379"/>
                    </a:ext>
                  </a:extLst>
                </a:gridCol>
                <a:gridCol w="749648">
                  <a:extLst>
                    <a:ext uri="{9D8B030D-6E8A-4147-A177-3AD203B41FA5}">
                      <a16:colId xmlns:a16="http://schemas.microsoft.com/office/drawing/2014/main" val="2906322365"/>
                    </a:ext>
                  </a:extLst>
                </a:gridCol>
                <a:gridCol w="1159308">
                  <a:extLst>
                    <a:ext uri="{9D8B030D-6E8A-4147-A177-3AD203B41FA5}">
                      <a16:colId xmlns:a16="http://schemas.microsoft.com/office/drawing/2014/main" val="1064930039"/>
                    </a:ext>
                  </a:extLst>
                </a:gridCol>
              </a:tblGrid>
              <a:tr h="605497">
                <a:tc>
                  <a:txBody>
                    <a:bodyPr/>
                    <a:lstStyle/>
                    <a:p>
                      <a:pPr marL="0" indent="0">
                        <a:lnSpc>
                          <a:spcPct val="115000"/>
                        </a:lnSpc>
                        <a:buFont typeface="+mj-lt"/>
                        <a:buNone/>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Action</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EO</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MS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ITSM OPS</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a:lnSpc>
                          <a:spcPct val="115000"/>
                        </a:lnSpc>
                      </a:pPr>
                      <a:r>
                        <a:rPr lang="en-GB" sz="1400" b="1" dirty="0">
                          <a:solidFill>
                            <a:srgbClr val="FFFFFF"/>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Reference</a:t>
                      </a:r>
                      <a:endParaRPr lang="en-GB" sz="1400" b="1" dirty="0">
                        <a:solidFill>
                          <a:srgbClr val="000000"/>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5350519"/>
                  </a:ext>
                </a:extLst>
              </a:tr>
              <a:tr h="397601">
                <a:tc>
                  <a:txBody>
                    <a:bodyPr/>
                    <a:lstStyle/>
                    <a:p>
                      <a:pPr marL="0" lvl="0" indent="0" algn="just">
                        <a:lnSpc>
                          <a:spcPct val="115000"/>
                        </a:lnSpc>
                        <a:spcBef>
                          <a:spcPts val="100"/>
                        </a:spcBef>
                        <a:spcAft>
                          <a:spcPts val="100"/>
                        </a:spcAft>
                        <a:buFont typeface="+mj-lt"/>
                        <a:buNone/>
                      </a:pPr>
                      <a:r>
                        <a:rPr lang="en-GB" sz="1300" dirty="0">
                          <a:solidFill>
                            <a:srgbClr val="000000"/>
                          </a:solidFill>
                          <a:effectLst/>
                          <a:latin typeface="+mn-lt"/>
                          <a:ea typeface="Times New Roman" panose="02020603050405020304" pitchFamily="18" charset="0"/>
                        </a:rPr>
                        <a:t>3. </a:t>
                      </a:r>
                      <a:r>
                        <a:rPr lang="en-US" sz="1300" dirty="0">
                          <a:solidFill>
                            <a:srgbClr val="000000"/>
                          </a:solidFill>
                          <a:effectLst/>
                          <a:latin typeface="+mn-lt"/>
                          <a:ea typeface="Times New Roman" panose="02020603050405020304" pitchFamily="18" charset="0"/>
                        </a:rPr>
                        <a:t>Conformance Test campaign Validation</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u="none" dirty="0">
                          <a:effectLst>
                            <a:outerShdw blurRad="38100" dist="38100" dir="2700000" algn="tl">
                              <a:srgbClr val="000000">
                                <a:alpha val="43137"/>
                              </a:srgbClr>
                            </a:outerShdw>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679054046"/>
                  </a:ext>
                </a:extLst>
              </a:tr>
              <a:tr h="320808">
                <a:tc>
                  <a:txBody>
                    <a:bodyPr/>
                    <a:lstStyle/>
                    <a:p>
                      <a:pPr marL="457200" lvl="1" indent="0" algn="just">
                        <a:lnSpc>
                          <a:spcPct val="115000"/>
                        </a:lnSpc>
                        <a:spcBef>
                          <a:spcPts val="100"/>
                        </a:spcBef>
                        <a:spcAft>
                          <a:spcPts val="100"/>
                        </a:spcAft>
                        <a:buFont typeface="+mj-lt"/>
                        <a:buNone/>
                      </a:pPr>
                      <a:r>
                        <a:rPr lang="en-US" sz="1300" kern="1200" dirty="0">
                          <a:solidFill>
                            <a:srgbClr val="000000"/>
                          </a:solidFill>
                          <a:effectLst/>
                          <a:latin typeface="+mn-lt"/>
                          <a:ea typeface="Times New Roman" panose="02020603050405020304" pitchFamily="18" charset="0"/>
                          <a:cs typeface="+mn-cs"/>
                        </a:rPr>
                        <a:t>3.1 Consult EO-SELF CT campaign status via STI-STP UI</a:t>
                      </a:r>
                      <a:endParaRPr lang="en-GB" sz="1300" kern="1200" dirty="0">
                        <a:solidFill>
                          <a:srgbClr val="000000"/>
                        </a:solidFill>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3.5.2. – STI-STP UCS</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967732"/>
                  </a:ext>
                </a:extLst>
              </a:tr>
              <a:tr h="362243">
                <a:tc>
                  <a:txBody>
                    <a:bodyPr/>
                    <a:lstStyle/>
                    <a:p>
                      <a:pPr marL="457200" lvl="1"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3.2 Consult EO Self-CT campaign status via ICS2 MON&amp;BS UI</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2.5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928994"/>
                  </a:ext>
                </a:extLst>
              </a:tr>
              <a:tr h="397601">
                <a:tc>
                  <a:txBody>
                    <a:bodyPr/>
                    <a:lstStyle/>
                    <a:p>
                      <a:pPr marL="457200" lvl="1"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3.3 Upload in PROD via MON&amp;BS UI a file with the successful EO Self-Conformance Test Campaigns that have been downloaded from CONF</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b="1" dirty="0">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ICS2 – MON UCS</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9854386"/>
                  </a:ext>
                </a:extLst>
              </a:tr>
              <a:tr h="397601">
                <a:tc>
                  <a:txBody>
                    <a:bodyPr/>
                    <a:lstStyle/>
                    <a:p>
                      <a:pPr marL="0" lvl="0"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4. Implement activities after Conformance Test campaign</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a:lnSpc>
                          <a:spcPct val="115000"/>
                        </a:lnSpc>
                        <a:spcBef>
                          <a:spcPts val="100"/>
                        </a:spcBef>
                        <a:spcAft>
                          <a:spcPts val="100"/>
                        </a:spcAft>
                      </a:pPr>
                      <a:r>
                        <a:rPr lang="en-GB" sz="1200" u="none" dirty="0">
                          <a:effectLst>
                            <a:outerShdw blurRad="38100" dist="38100" dir="2700000" algn="tl">
                              <a:srgbClr val="000000">
                                <a:alpha val="43137"/>
                              </a:srgbClr>
                            </a:outerShdw>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668589272"/>
                  </a:ext>
                </a:extLst>
              </a:tr>
              <a:tr h="397601">
                <a:tc>
                  <a:txBody>
                    <a:bodyPr/>
                    <a:lstStyle/>
                    <a:p>
                      <a:pPr marL="457200" lvl="1"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4.1 Establishment of EO’s AS4 Access Point(s) through STI-STP in PROD</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200" b="1" dirty="0">
                          <a:effectLst/>
                          <a:latin typeface="+mn-lt"/>
                          <a:ea typeface="Times New Roman" panose="02020603050405020304" pitchFamily="18" charset="0"/>
                        </a:rPr>
                        <a:t> </a:t>
                      </a: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6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8960921"/>
                  </a:ext>
                </a:extLst>
              </a:tr>
              <a:tr h="343062">
                <a:tc>
                  <a:txBody>
                    <a:bodyPr/>
                    <a:lstStyle/>
                    <a:p>
                      <a:pPr marL="457200" lvl="1" indent="0" algn="just">
                        <a:lnSpc>
                          <a:spcPct val="115000"/>
                        </a:lnSpc>
                        <a:spcBef>
                          <a:spcPts val="100"/>
                        </a:spcBef>
                        <a:spcAft>
                          <a:spcPts val="100"/>
                        </a:spcAft>
                        <a:buFont typeface="+mj-lt"/>
                        <a:buNone/>
                      </a:pPr>
                      <a:r>
                        <a:rPr lang="en-US" sz="1300" dirty="0">
                          <a:solidFill>
                            <a:srgbClr val="000000"/>
                          </a:solidFill>
                          <a:effectLst/>
                          <a:latin typeface="+mn-lt"/>
                          <a:ea typeface="Times New Roman" panose="02020603050405020304" pitchFamily="18" charset="0"/>
                        </a:rPr>
                        <a:t>4.2 Configure EO’s AS4 Access Point(s) at TAPAS and STI level in PROD</a:t>
                      </a:r>
                      <a:endParaRPr lang="en-GB" sz="13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15000"/>
                        </a:lnSpc>
                        <a:spcBef>
                          <a:spcPts val="100"/>
                        </a:spcBef>
                        <a:spcAft>
                          <a:spcPts val="100"/>
                        </a:spcAft>
                      </a:pP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dirty="0">
                          <a:effectLst/>
                          <a:latin typeface="+mn-lt"/>
                          <a:ea typeface="Times New Roman" panose="02020603050405020304" pitchFamily="18" charset="0"/>
                        </a:rPr>
                        <a:t> </a:t>
                      </a: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 </a:t>
                      </a: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6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9769527"/>
                  </a:ext>
                </a:extLst>
              </a:tr>
              <a:tr h="415639">
                <a:tc>
                  <a:txBody>
                    <a:bodyPr/>
                    <a:lstStyle/>
                    <a:p>
                      <a:pPr marL="457200" lvl="1" indent="0" algn="just">
                        <a:lnSpc>
                          <a:spcPct val="115000"/>
                        </a:lnSpc>
                        <a:spcBef>
                          <a:spcPts val="100"/>
                        </a:spcBef>
                        <a:spcAft>
                          <a:spcPts val="100"/>
                        </a:spcAft>
                        <a:buFont typeface="+mj-lt"/>
                        <a:buNone/>
                      </a:pPr>
                      <a:r>
                        <a:rPr lang="en-US" sz="1300" kern="1200" dirty="0">
                          <a:solidFill>
                            <a:srgbClr val="000000"/>
                          </a:solidFill>
                          <a:effectLst/>
                          <a:latin typeface="+mn-lt"/>
                          <a:ea typeface="Times New Roman" panose="02020603050405020304" pitchFamily="18" charset="0"/>
                          <a:cs typeface="+mn-cs"/>
                        </a:rPr>
                        <a:t>4.3 Complete activities defined in the Operational Checklist</a:t>
                      </a:r>
                      <a:endParaRPr lang="en-GB" sz="1300" kern="1200" dirty="0">
                        <a:solidFill>
                          <a:srgbClr val="000000"/>
                        </a:solidFill>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rPr>
                        <a:t> </a:t>
                      </a:r>
                      <a:r>
                        <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sym typeface="Wingdings" panose="05000000000000000000" pitchFamily="2" charset="2"/>
                        </a:rPr>
                        <a:t></a:t>
                      </a:r>
                      <a:endParaRPr lang="en-GB" sz="1600" b="1" kern="1200" dirty="0">
                        <a:solidFill>
                          <a:schemeClr val="tx1"/>
                        </a:solidFill>
                        <a:effectLst>
                          <a:outerShdw blurRad="38100" dist="38100" dir="2700000" algn="tl">
                            <a:srgbClr val="000000">
                              <a:alpha val="43137"/>
                            </a:srgbClr>
                          </a:outerShdw>
                        </a:effectLst>
                        <a:latin typeface="+mn-lt"/>
                        <a:ea typeface="Times New Roman" panose="02020603050405020304" pitchFamily="18" charset="0"/>
                        <a:cs typeface="+mn-cs"/>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100"/>
                        </a:spcBef>
                        <a:spcAft>
                          <a:spcPts val="100"/>
                        </a:spcAft>
                      </a:pPr>
                      <a:endParaRPr lang="en-GB" sz="1200" dirty="0">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100"/>
                        </a:spcBef>
                        <a:spcAft>
                          <a:spcPts val="100"/>
                        </a:spcAft>
                        <a:buClrTx/>
                        <a:buSzTx/>
                        <a:buFontTx/>
                        <a:buNone/>
                        <a:tabLst/>
                        <a:defRPr/>
                      </a:pPr>
                      <a:r>
                        <a:rPr lang="en-GB" sz="1200" u="none" dirty="0">
                          <a:solidFill>
                            <a:srgbClr val="0070C0"/>
                          </a:solidFill>
                          <a:effectLst>
                            <a:outerShdw blurRad="38100" dist="38100" dir="2700000" algn="tl">
                              <a:srgbClr val="000000">
                                <a:alpha val="43137"/>
                              </a:srgbClr>
                            </a:outerShdw>
                          </a:effectLst>
                          <a:latin typeface="+mn-lt"/>
                          <a:ea typeface="Times New Roman" panose="02020603050405020304" pitchFamily="18" charset="0"/>
                        </a:rPr>
                        <a:t>Annex B – EO CTOD</a:t>
                      </a:r>
                      <a:endParaRPr lang="en-GB" sz="1200" u="none" dirty="0">
                        <a:effectLst>
                          <a:outerShdw blurRad="38100" dist="38100" dir="2700000" algn="tl">
                            <a:srgbClr val="000000">
                              <a:alpha val="43137"/>
                            </a:srgbClr>
                          </a:outerShdw>
                        </a:effectLst>
                        <a:latin typeface="+mn-lt"/>
                        <a:ea typeface="Times New Roman" panose="02020603050405020304" pitchFamily="18" charset="0"/>
                      </a:endParaRPr>
                    </a:p>
                  </a:txBody>
                  <a:tcPr marL="57628" marR="576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1015508"/>
                  </a:ext>
                </a:extLst>
              </a:tr>
            </a:tbl>
          </a:graphicData>
        </a:graphic>
      </p:graphicFrame>
    </p:spTree>
    <p:extLst>
      <p:ext uri="{BB962C8B-B14F-4D97-AF65-F5344CB8AC3E}">
        <p14:creationId xmlns:p14="http://schemas.microsoft.com/office/powerpoint/2010/main" val="733908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43</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0B5D86C4-71C1-4D15-8BDE-3E537E877F04}"/>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dirty="0">
                <a:effectLst>
                  <a:outerShdw blurRad="38100" dist="38100" dir="2700000" algn="tl">
                    <a:srgbClr val="000000">
                      <a:alpha val="43137"/>
                    </a:srgbClr>
                  </a:outerShdw>
                </a:effectLst>
              </a:rPr>
              <a:t>6. How to access STI-STP in CONF</a:t>
            </a:r>
          </a:p>
        </p:txBody>
      </p:sp>
      <p:sp>
        <p:nvSpPr>
          <p:cNvPr id="15" name="Content Placeholder 7">
            <a:extLst>
              <a:ext uri="{FF2B5EF4-FFF2-40B4-BE49-F238E27FC236}">
                <a16:creationId xmlns:a16="http://schemas.microsoft.com/office/drawing/2014/main" id="{2C5E75A9-5141-4B29-91B7-9E2D2DF87FB9}"/>
              </a:ext>
            </a:extLst>
          </p:cNvPr>
          <p:cNvSpPr>
            <a:spLocks noGrp="1"/>
          </p:cNvSpPr>
          <p:nvPr>
            <p:ph idx="1"/>
          </p:nvPr>
        </p:nvSpPr>
        <p:spPr>
          <a:xfrm>
            <a:off x="838200" y="2051258"/>
            <a:ext cx="8598031" cy="1470646"/>
          </a:xfrm>
        </p:spPr>
        <p:txBody>
          <a:bodyPr/>
          <a:lstStyle/>
          <a:p>
            <a:pPr marL="457200" indent="-457200">
              <a:lnSpc>
                <a:spcPct val="150000"/>
              </a:lnSpc>
              <a:spcAft>
                <a:spcPts val="1200"/>
              </a:spcAft>
              <a:buFont typeface="Arial" panose="020B0604020202020204" pitchFamily="34" charset="0"/>
              <a:buAutoNum type="arabicPeriod"/>
            </a:pPr>
            <a:r>
              <a:rPr lang="en-US" dirty="0"/>
              <a:t>How to grant access in STI-STP CONF </a:t>
            </a:r>
          </a:p>
          <a:p>
            <a:pPr marL="457200" indent="-457200">
              <a:lnSpc>
                <a:spcPct val="150000"/>
              </a:lnSpc>
              <a:spcAft>
                <a:spcPts val="1200"/>
              </a:spcAft>
              <a:buFont typeface="Arial" panose="020B0604020202020204" pitchFamily="34" charset="0"/>
              <a:buAutoNum type="arabicPeriod"/>
            </a:pPr>
            <a:r>
              <a:rPr lang="en-US" dirty="0"/>
              <a:t>STI-STP Roles Requirements</a:t>
            </a:r>
            <a:endParaRPr lang="en-US" sz="2200" dirty="0"/>
          </a:p>
        </p:txBody>
      </p:sp>
      <p:pic>
        <p:nvPicPr>
          <p:cNvPr id="6" name="Graphic 6" descr="Gears">
            <a:extLst>
              <a:ext uri="{FF2B5EF4-FFF2-40B4-BE49-F238E27FC236}">
                <a16:creationId xmlns:a16="http://schemas.microsoft.com/office/drawing/2014/main" id="{FAB483DC-DE75-4BE4-BB47-1C7AB428D4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8564" y="2051258"/>
            <a:ext cx="3377758" cy="3377758"/>
          </a:xfrm>
          <a:prstGeom prst="rect">
            <a:avLst/>
          </a:prstGeom>
        </p:spPr>
      </p:pic>
    </p:spTree>
    <p:extLst>
      <p:ext uri="{BB962C8B-B14F-4D97-AF65-F5344CB8AC3E}">
        <p14:creationId xmlns:p14="http://schemas.microsoft.com/office/powerpoint/2010/main" val="1189214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Diagonal Corners Rounded 34">
            <a:extLst>
              <a:ext uri="{FF2B5EF4-FFF2-40B4-BE49-F238E27FC236}">
                <a16:creationId xmlns:a16="http://schemas.microsoft.com/office/drawing/2014/main" id="{92901C31-3087-410D-9E72-0199897B51E6}"/>
              </a:ext>
            </a:extLst>
          </p:cNvPr>
          <p:cNvSpPr/>
          <p:nvPr/>
        </p:nvSpPr>
        <p:spPr>
          <a:xfrm>
            <a:off x="6730180" y="3473095"/>
            <a:ext cx="3413059" cy="2564092"/>
          </a:xfrm>
          <a:prstGeom prst="round2DiagRect">
            <a:avLst/>
          </a:prstGeom>
          <a:solidFill>
            <a:schemeClr val="bg2">
              <a:lumMod val="90000"/>
            </a:schemeClr>
          </a:solidFill>
          <a:ln>
            <a:solidFill>
              <a:schemeClr val="tx2">
                <a:lumMod val="40000"/>
                <a:lumOff val="6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800" b="1" dirty="0">
              <a:solidFill>
                <a:schemeClr val="bg1"/>
              </a:solidFill>
              <a:effectLst>
                <a:outerShdw blurRad="38100" dist="38100" dir="2700000" algn="tl">
                  <a:srgbClr val="000000">
                    <a:alpha val="43137"/>
                  </a:srgbClr>
                </a:outerShdw>
              </a:effectLst>
            </a:endParaRPr>
          </a:p>
          <a:p>
            <a:pPr algn="ctr"/>
            <a:endParaRPr lang="en-GB" sz="2800" b="1" dirty="0">
              <a:solidFill>
                <a:schemeClr val="bg1"/>
              </a:solidFill>
              <a:effectLst>
                <a:outerShdw blurRad="38100" dist="38100" dir="2700000" algn="tl">
                  <a:srgbClr val="000000">
                    <a:alpha val="43137"/>
                  </a:srgbClr>
                </a:outerShdw>
              </a:effectLst>
            </a:endParaRPr>
          </a:p>
          <a:p>
            <a:pPr algn="ctr"/>
            <a:endParaRPr lang="en-GB" sz="2800" b="1" dirty="0">
              <a:solidFill>
                <a:schemeClr val="bg1"/>
              </a:solidFill>
              <a:effectLst>
                <a:outerShdw blurRad="38100" dist="38100" dir="2700000" algn="tl">
                  <a:srgbClr val="000000">
                    <a:alpha val="43137"/>
                  </a:srgbClr>
                </a:outerShdw>
              </a:effectLst>
            </a:endParaRPr>
          </a:p>
          <a:p>
            <a:pPr algn="ctr"/>
            <a:r>
              <a:rPr lang="en-GB" sz="3600" b="1" dirty="0">
                <a:solidFill>
                  <a:schemeClr val="bg1"/>
                </a:solidFill>
                <a:effectLst>
                  <a:outerShdw blurRad="38100" dist="38100" dir="2700000" algn="tl">
                    <a:srgbClr val="000000">
                      <a:alpha val="43137"/>
                    </a:srgbClr>
                  </a:outerShdw>
                </a:effectLst>
              </a:rPr>
              <a:t>EUCTP</a:t>
            </a:r>
          </a:p>
        </p:txBody>
      </p:sp>
      <p:sp>
        <p:nvSpPr>
          <p:cNvPr id="6" name="Rectangle: Rounded Corners 5">
            <a:extLst>
              <a:ext uri="{FF2B5EF4-FFF2-40B4-BE49-F238E27FC236}">
                <a16:creationId xmlns:a16="http://schemas.microsoft.com/office/drawing/2014/main" id="{D29A8952-AB54-4AD6-B7E4-C5F8A1A8F62A}"/>
              </a:ext>
            </a:extLst>
          </p:cNvPr>
          <p:cNvSpPr/>
          <p:nvPr/>
        </p:nvSpPr>
        <p:spPr>
          <a:xfrm>
            <a:off x="1053328" y="1475752"/>
            <a:ext cx="9684290" cy="118281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Business scenarios will be triggered from the ICS2 STI STP conformance campaign screen(s), dedicated solely for the purpose of an EO user to configure and execute the conformance test campaigns</a:t>
            </a:r>
            <a:endParaRPr lang="en-GB"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44</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361590"/>
            <a:ext cx="10515600" cy="90362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200" b="1" dirty="0">
                <a:effectLst>
                  <a:outerShdw blurRad="38100" dist="38100" dir="2700000" algn="tl">
                    <a:srgbClr val="000000">
                      <a:alpha val="43137"/>
                    </a:srgbClr>
                  </a:outerShdw>
                </a:effectLst>
              </a:rPr>
              <a:t>6. How to access STI-STP in CONF</a:t>
            </a:r>
          </a:p>
          <a:p>
            <a:r>
              <a:rPr lang="en-GB" sz="3000" b="1" dirty="0">
                <a:effectLst>
                  <a:outerShdw blurRad="38100" dist="38100" dir="2700000" algn="tl">
                    <a:srgbClr val="000000">
                      <a:alpha val="43137"/>
                    </a:srgbClr>
                  </a:outerShdw>
                </a:effectLst>
              </a:rPr>
              <a:t>How to grant access in STI-STP </a:t>
            </a:r>
            <a:r>
              <a:rPr lang="en-GB" sz="3200" b="1" dirty="0">
                <a:effectLst>
                  <a:outerShdw blurRad="38100" dist="38100" dir="2700000" algn="tl">
                    <a:srgbClr val="000000">
                      <a:alpha val="43137"/>
                    </a:srgbClr>
                  </a:outerShdw>
                </a:effectLst>
              </a:rPr>
              <a:t>CONF</a:t>
            </a:r>
            <a:r>
              <a:rPr lang="en-GB" sz="2400" b="1" dirty="0">
                <a:effectLst>
                  <a:outerShdw blurRad="38100" dist="38100" dir="2700000" algn="tl">
                    <a:srgbClr val="000000">
                      <a:alpha val="43137"/>
                    </a:srgbClr>
                  </a:outerShdw>
                </a:effectLst>
              </a:rPr>
              <a:t> (1 out of 2)</a:t>
            </a:r>
            <a:endParaRPr lang="en-US" sz="3000" b="1"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5D17EE90-FF10-437E-8CFB-C914EB0F03A2}"/>
              </a:ext>
            </a:extLst>
          </p:cNvPr>
          <p:cNvSpPr txBox="1"/>
          <p:nvPr/>
        </p:nvSpPr>
        <p:spPr>
          <a:xfrm>
            <a:off x="3879545" y="5088637"/>
            <a:ext cx="2088962" cy="307777"/>
          </a:xfrm>
          <a:prstGeom prst="rect">
            <a:avLst/>
          </a:prstGeom>
          <a:noFill/>
        </p:spPr>
        <p:txBody>
          <a:bodyPr wrap="square" rtlCol="0">
            <a:spAutoFit/>
          </a:bodyPr>
          <a:lstStyle/>
          <a:p>
            <a:pPr algn="ctr"/>
            <a:r>
              <a:rPr lang="en-US" sz="1400" b="1" dirty="0">
                <a:solidFill>
                  <a:schemeClr val="tx1">
                    <a:lumMod val="50000"/>
                  </a:schemeClr>
                </a:solidFill>
              </a:rPr>
              <a:t>Access validation</a:t>
            </a:r>
          </a:p>
        </p:txBody>
      </p:sp>
      <p:sp>
        <p:nvSpPr>
          <p:cNvPr id="18" name="Rectangle 17">
            <a:extLst>
              <a:ext uri="{FF2B5EF4-FFF2-40B4-BE49-F238E27FC236}">
                <a16:creationId xmlns:a16="http://schemas.microsoft.com/office/drawing/2014/main" id="{025DB4F9-9E4A-4723-9268-107CAF2362A5}"/>
              </a:ext>
            </a:extLst>
          </p:cNvPr>
          <p:cNvSpPr/>
          <p:nvPr/>
        </p:nvSpPr>
        <p:spPr>
          <a:xfrm>
            <a:off x="7459111" y="3949006"/>
            <a:ext cx="1955199" cy="891839"/>
          </a:xfrm>
          <a:custGeom>
            <a:avLst/>
            <a:gdLst>
              <a:gd name="connsiteX0" fmla="*/ 0 w 1955199"/>
              <a:gd name="connsiteY0" fmla="*/ 0 h 891839"/>
              <a:gd name="connsiteX1" fmla="*/ 430144 w 1955199"/>
              <a:gd name="connsiteY1" fmla="*/ 0 h 891839"/>
              <a:gd name="connsiteX2" fmla="*/ 860288 w 1955199"/>
              <a:gd name="connsiteY2" fmla="*/ 0 h 891839"/>
              <a:gd name="connsiteX3" fmla="*/ 1349087 w 1955199"/>
              <a:gd name="connsiteY3" fmla="*/ 0 h 891839"/>
              <a:gd name="connsiteX4" fmla="*/ 1955199 w 1955199"/>
              <a:gd name="connsiteY4" fmla="*/ 0 h 891839"/>
              <a:gd name="connsiteX5" fmla="*/ 1955199 w 1955199"/>
              <a:gd name="connsiteY5" fmla="*/ 437001 h 891839"/>
              <a:gd name="connsiteX6" fmla="*/ 1955199 w 1955199"/>
              <a:gd name="connsiteY6" fmla="*/ 891839 h 891839"/>
              <a:gd name="connsiteX7" fmla="*/ 1466399 w 1955199"/>
              <a:gd name="connsiteY7" fmla="*/ 891839 h 891839"/>
              <a:gd name="connsiteX8" fmla="*/ 997151 w 1955199"/>
              <a:gd name="connsiteY8" fmla="*/ 891839 h 891839"/>
              <a:gd name="connsiteX9" fmla="*/ 567008 w 1955199"/>
              <a:gd name="connsiteY9" fmla="*/ 891839 h 891839"/>
              <a:gd name="connsiteX10" fmla="*/ 0 w 1955199"/>
              <a:gd name="connsiteY10" fmla="*/ 891839 h 891839"/>
              <a:gd name="connsiteX11" fmla="*/ 0 w 1955199"/>
              <a:gd name="connsiteY11" fmla="*/ 445920 h 891839"/>
              <a:gd name="connsiteX12" fmla="*/ 0 w 1955199"/>
              <a:gd name="connsiteY12" fmla="*/ 0 h 89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5199" h="891839" fill="none" extrusionOk="0">
                <a:moveTo>
                  <a:pt x="0" y="0"/>
                </a:moveTo>
                <a:cubicBezTo>
                  <a:pt x="210543" y="-35845"/>
                  <a:pt x="342074" y="27402"/>
                  <a:pt x="430144" y="0"/>
                </a:cubicBezTo>
                <a:cubicBezTo>
                  <a:pt x="518214" y="-27402"/>
                  <a:pt x="660212" y="23030"/>
                  <a:pt x="860288" y="0"/>
                </a:cubicBezTo>
                <a:cubicBezTo>
                  <a:pt x="1060364" y="-23030"/>
                  <a:pt x="1128746" y="25806"/>
                  <a:pt x="1349087" y="0"/>
                </a:cubicBezTo>
                <a:cubicBezTo>
                  <a:pt x="1569428" y="-25806"/>
                  <a:pt x="1805788" y="53594"/>
                  <a:pt x="1955199" y="0"/>
                </a:cubicBezTo>
                <a:cubicBezTo>
                  <a:pt x="1977637" y="142242"/>
                  <a:pt x="1937273" y="317945"/>
                  <a:pt x="1955199" y="437001"/>
                </a:cubicBezTo>
                <a:cubicBezTo>
                  <a:pt x="1973125" y="556057"/>
                  <a:pt x="1923473" y="774337"/>
                  <a:pt x="1955199" y="891839"/>
                </a:cubicBezTo>
                <a:cubicBezTo>
                  <a:pt x="1826493" y="905789"/>
                  <a:pt x="1639934" y="835535"/>
                  <a:pt x="1466399" y="891839"/>
                </a:cubicBezTo>
                <a:cubicBezTo>
                  <a:pt x="1292864" y="948143"/>
                  <a:pt x="1095971" y="882790"/>
                  <a:pt x="997151" y="891839"/>
                </a:cubicBezTo>
                <a:cubicBezTo>
                  <a:pt x="898331" y="900888"/>
                  <a:pt x="673900" y="848747"/>
                  <a:pt x="567008" y="891839"/>
                </a:cubicBezTo>
                <a:cubicBezTo>
                  <a:pt x="460116" y="934931"/>
                  <a:pt x="126822" y="867533"/>
                  <a:pt x="0" y="891839"/>
                </a:cubicBezTo>
                <a:cubicBezTo>
                  <a:pt x="-44826" y="728052"/>
                  <a:pt x="19244" y="649017"/>
                  <a:pt x="0" y="445920"/>
                </a:cubicBezTo>
                <a:cubicBezTo>
                  <a:pt x="-19244" y="242823"/>
                  <a:pt x="29005" y="166894"/>
                  <a:pt x="0" y="0"/>
                </a:cubicBezTo>
                <a:close/>
              </a:path>
              <a:path w="1955199" h="891839" stroke="0" extrusionOk="0">
                <a:moveTo>
                  <a:pt x="0" y="0"/>
                </a:moveTo>
                <a:cubicBezTo>
                  <a:pt x="93362" y="-38396"/>
                  <a:pt x="307824" y="53495"/>
                  <a:pt x="449696" y="0"/>
                </a:cubicBezTo>
                <a:cubicBezTo>
                  <a:pt x="591568" y="-53495"/>
                  <a:pt x="678348" y="51403"/>
                  <a:pt x="899392" y="0"/>
                </a:cubicBezTo>
                <a:cubicBezTo>
                  <a:pt x="1120436" y="-51403"/>
                  <a:pt x="1235181" y="5249"/>
                  <a:pt x="1349087" y="0"/>
                </a:cubicBezTo>
                <a:cubicBezTo>
                  <a:pt x="1462994" y="-5249"/>
                  <a:pt x="1683874" y="61203"/>
                  <a:pt x="1955199" y="0"/>
                </a:cubicBezTo>
                <a:cubicBezTo>
                  <a:pt x="1977399" y="135152"/>
                  <a:pt x="1949474" y="268406"/>
                  <a:pt x="1955199" y="454838"/>
                </a:cubicBezTo>
                <a:cubicBezTo>
                  <a:pt x="1960924" y="641270"/>
                  <a:pt x="1954235" y="771717"/>
                  <a:pt x="1955199" y="891839"/>
                </a:cubicBezTo>
                <a:cubicBezTo>
                  <a:pt x="1724272" y="951162"/>
                  <a:pt x="1588524" y="875331"/>
                  <a:pt x="1427295" y="891839"/>
                </a:cubicBezTo>
                <a:cubicBezTo>
                  <a:pt x="1266066" y="908347"/>
                  <a:pt x="1036620" y="866315"/>
                  <a:pt x="938496" y="891839"/>
                </a:cubicBezTo>
                <a:cubicBezTo>
                  <a:pt x="840372" y="917363"/>
                  <a:pt x="551150" y="884730"/>
                  <a:pt x="430144" y="891839"/>
                </a:cubicBezTo>
                <a:cubicBezTo>
                  <a:pt x="309138" y="898948"/>
                  <a:pt x="115461" y="879115"/>
                  <a:pt x="0" y="891839"/>
                </a:cubicBezTo>
                <a:cubicBezTo>
                  <a:pt x="-10465" y="748436"/>
                  <a:pt x="43913" y="540795"/>
                  <a:pt x="0" y="445920"/>
                </a:cubicBezTo>
                <a:cubicBezTo>
                  <a:pt x="-43913" y="351045"/>
                  <a:pt x="45758" y="169275"/>
                  <a:pt x="0" y="0"/>
                </a:cubicBezTo>
                <a:close/>
              </a:path>
            </a:pathLst>
          </a:custGeom>
          <a:solidFill>
            <a:schemeClr val="tx2">
              <a:lumMod val="60000"/>
              <a:lumOff val="4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STI-STP</a:t>
            </a:r>
          </a:p>
          <a:p>
            <a:pPr algn="ctr"/>
            <a:r>
              <a:rPr lang="en-US" sz="2000" b="1" dirty="0">
                <a:solidFill>
                  <a:schemeClr val="bg1"/>
                </a:solidFill>
                <a:effectLst>
                  <a:outerShdw blurRad="38100" dist="38100" dir="2700000" algn="tl">
                    <a:srgbClr val="000000">
                      <a:alpha val="43137"/>
                    </a:srgbClr>
                  </a:outerShdw>
                </a:effectLst>
              </a:rPr>
              <a:t>User Interface</a:t>
            </a:r>
          </a:p>
        </p:txBody>
      </p:sp>
      <p:cxnSp>
        <p:nvCxnSpPr>
          <p:cNvPr id="62" name="Straight Arrow Connector 61">
            <a:extLst>
              <a:ext uri="{FF2B5EF4-FFF2-40B4-BE49-F238E27FC236}">
                <a16:creationId xmlns:a16="http://schemas.microsoft.com/office/drawing/2014/main" id="{5CFE80FD-4778-4B66-B4BF-97B74E0E9B73}"/>
              </a:ext>
            </a:extLst>
          </p:cNvPr>
          <p:cNvCxnSpPr>
            <a:cxnSpLocks/>
            <a:endCxn id="63" idx="3"/>
          </p:cNvCxnSpPr>
          <p:nvPr/>
        </p:nvCxnSpPr>
        <p:spPr>
          <a:xfrm flipH="1">
            <a:off x="3451531" y="4090562"/>
            <a:ext cx="3278651" cy="0"/>
          </a:xfrm>
          <a:prstGeom prst="straightConnector1">
            <a:avLst/>
          </a:prstGeom>
          <a:ln w="38100"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63" name="Rectangle 62">
            <a:extLst>
              <a:ext uri="{FF2B5EF4-FFF2-40B4-BE49-F238E27FC236}">
                <a16:creationId xmlns:a16="http://schemas.microsoft.com/office/drawing/2014/main" id="{20E5B7F2-E549-43FD-BE9E-7CC17FD645A0}"/>
              </a:ext>
            </a:extLst>
          </p:cNvPr>
          <p:cNvSpPr/>
          <p:nvPr/>
        </p:nvSpPr>
        <p:spPr>
          <a:xfrm>
            <a:off x="1607840" y="3789709"/>
            <a:ext cx="1843691" cy="601706"/>
          </a:xfrm>
          <a:prstGeom prst="rect">
            <a:avLst/>
          </a:prstGeom>
          <a:solidFill>
            <a:srgbClr val="FFC000">
              <a:alpha val="50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 or ITSP</a:t>
            </a:r>
          </a:p>
        </p:txBody>
      </p:sp>
      <p:pic>
        <p:nvPicPr>
          <p:cNvPr id="64" name="Picture 63" descr="A close up of a logo&#10;&#10;Description automatically generated">
            <a:extLst>
              <a:ext uri="{FF2B5EF4-FFF2-40B4-BE49-F238E27FC236}">
                <a16:creationId xmlns:a16="http://schemas.microsoft.com/office/drawing/2014/main" id="{793DF981-D46A-4354-A8D6-F5DE98024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8627" y="3125894"/>
            <a:ext cx="557649" cy="601147"/>
          </a:xfrm>
          <a:prstGeom prst="rect">
            <a:avLst/>
          </a:prstGeom>
        </p:spPr>
      </p:pic>
      <p:pic>
        <p:nvPicPr>
          <p:cNvPr id="65" name="Picture 64">
            <a:extLst>
              <a:ext uri="{FF2B5EF4-FFF2-40B4-BE49-F238E27FC236}">
                <a16:creationId xmlns:a16="http://schemas.microsoft.com/office/drawing/2014/main" id="{72CC7C0C-AF73-4703-BB4B-871FF96FCEF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7292" y="4640821"/>
            <a:ext cx="680321" cy="601705"/>
          </a:xfrm>
          <a:prstGeom prst="rect">
            <a:avLst/>
          </a:prstGeom>
        </p:spPr>
      </p:pic>
      <p:sp>
        <p:nvSpPr>
          <p:cNvPr id="66" name="Flowchart: Alternate Process 65">
            <a:extLst>
              <a:ext uri="{FF2B5EF4-FFF2-40B4-BE49-F238E27FC236}">
                <a16:creationId xmlns:a16="http://schemas.microsoft.com/office/drawing/2014/main" id="{89F77606-E507-4B27-9D9C-2514DCAFD9A4}"/>
              </a:ext>
            </a:extLst>
          </p:cNvPr>
          <p:cNvSpPr/>
          <p:nvPr/>
        </p:nvSpPr>
        <p:spPr>
          <a:xfrm>
            <a:off x="4002180" y="4309222"/>
            <a:ext cx="1843692" cy="732125"/>
          </a:xfrm>
          <a:prstGeom prst="flowChartAlternateProcess">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UUM&amp;DS </a:t>
            </a:r>
            <a:r>
              <a:rPr lang="en-US" b="1" dirty="0" err="1">
                <a:solidFill>
                  <a:schemeClr val="bg1"/>
                </a:solidFill>
                <a:effectLst>
                  <a:outerShdw blurRad="38100" dist="38100" dir="2700000" algn="tl">
                    <a:srgbClr val="000000">
                      <a:alpha val="43137"/>
                    </a:srgbClr>
                  </a:outerShdw>
                </a:effectLst>
              </a:rPr>
              <a:t>authorisation</a:t>
            </a:r>
            <a:r>
              <a:rPr lang="en-US" b="1" dirty="0">
                <a:solidFill>
                  <a:schemeClr val="bg1"/>
                </a:solidFill>
                <a:effectLst>
                  <a:outerShdw blurRad="38100" dist="38100" dir="2700000" algn="tl">
                    <a:srgbClr val="000000">
                      <a:alpha val="43137"/>
                    </a:srgbClr>
                  </a:outerShdw>
                </a:effectLst>
              </a:rPr>
              <a:t> </a:t>
            </a:r>
          </a:p>
        </p:txBody>
      </p:sp>
      <p:sp>
        <p:nvSpPr>
          <p:cNvPr id="67" name="Rectangle 66">
            <a:extLst>
              <a:ext uri="{FF2B5EF4-FFF2-40B4-BE49-F238E27FC236}">
                <a16:creationId xmlns:a16="http://schemas.microsoft.com/office/drawing/2014/main" id="{6F9474E0-5D02-4B6C-9D80-B446EECD9E7E}"/>
              </a:ext>
            </a:extLst>
          </p:cNvPr>
          <p:cNvSpPr/>
          <p:nvPr/>
        </p:nvSpPr>
        <p:spPr>
          <a:xfrm>
            <a:off x="1607839" y="5305194"/>
            <a:ext cx="1843692" cy="601706"/>
          </a:xfrm>
          <a:prstGeom prst="rect">
            <a:avLst/>
          </a:prstGeom>
          <a:solidFill>
            <a:schemeClr val="tx2">
              <a:lumMod val="40000"/>
              <a:lumOff val="6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Customs Representative</a:t>
            </a:r>
          </a:p>
        </p:txBody>
      </p:sp>
      <p:cxnSp>
        <p:nvCxnSpPr>
          <p:cNvPr id="68" name="Straight Arrow Connector 67">
            <a:extLst>
              <a:ext uri="{FF2B5EF4-FFF2-40B4-BE49-F238E27FC236}">
                <a16:creationId xmlns:a16="http://schemas.microsoft.com/office/drawing/2014/main" id="{81CB301B-6F71-44ED-9712-B6CEF16FE2F6}"/>
              </a:ext>
            </a:extLst>
          </p:cNvPr>
          <p:cNvCxnSpPr>
            <a:cxnSpLocks/>
            <a:endCxn id="67" idx="3"/>
          </p:cNvCxnSpPr>
          <p:nvPr/>
        </p:nvCxnSpPr>
        <p:spPr>
          <a:xfrm flipH="1" flipV="1">
            <a:off x="3451531" y="5606047"/>
            <a:ext cx="3278649" cy="14753"/>
          </a:xfrm>
          <a:prstGeom prst="straightConnector1">
            <a:avLst/>
          </a:prstGeom>
          <a:ln w="38100"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25831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Diagonal Corners Rounded 34">
            <a:extLst>
              <a:ext uri="{FF2B5EF4-FFF2-40B4-BE49-F238E27FC236}">
                <a16:creationId xmlns:a16="http://schemas.microsoft.com/office/drawing/2014/main" id="{92901C31-3087-410D-9E72-0199897B51E6}"/>
              </a:ext>
            </a:extLst>
          </p:cNvPr>
          <p:cNvSpPr/>
          <p:nvPr/>
        </p:nvSpPr>
        <p:spPr>
          <a:xfrm>
            <a:off x="1720045" y="3495702"/>
            <a:ext cx="8751907" cy="957763"/>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r>
              <a:rPr lang="en-GB" sz="3200" b="1" dirty="0">
                <a:solidFill>
                  <a:schemeClr val="tx2"/>
                </a:solidFill>
                <a:effectLst>
                  <a:outerShdw blurRad="38100" dist="38100" dir="2700000" algn="tl">
                    <a:srgbClr val="000000">
                      <a:alpha val="43137"/>
                    </a:srgbClr>
                  </a:outerShdw>
                </a:effectLst>
              </a:rPr>
              <a:t>EUCTP: </a:t>
            </a:r>
            <a:r>
              <a:rPr lang="en-GB" sz="2600" dirty="0">
                <a:solidFill>
                  <a:schemeClr val="bg1"/>
                </a:solidFill>
                <a:effectLst>
                  <a:outerShdw blurRad="38100" dist="38100" dir="2700000" algn="tl">
                    <a:srgbClr val="000000">
                      <a:alpha val="43137"/>
                    </a:srgbClr>
                  </a:outerShdw>
                </a:effectLst>
                <a:hlinkClick r:id="rId3"/>
              </a:rPr>
              <a:t>https://conformance.customs.ec.europa.eu/gtp</a:t>
            </a:r>
            <a:r>
              <a:rPr lang="en-GB" sz="2600" dirty="0">
                <a:solidFill>
                  <a:schemeClr val="bg1"/>
                </a:solidFill>
                <a:effectLst>
                  <a:outerShdw blurRad="38100" dist="38100" dir="2700000" algn="tl">
                    <a:srgbClr val="000000">
                      <a:alpha val="43137"/>
                    </a:srgbClr>
                  </a:outerShdw>
                </a:effectLst>
              </a:rPr>
              <a:t> </a:t>
            </a:r>
          </a:p>
        </p:txBody>
      </p:sp>
      <p:sp>
        <p:nvSpPr>
          <p:cNvPr id="6" name="Rectangle: Rounded Corners 5">
            <a:extLst>
              <a:ext uri="{FF2B5EF4-FFF2-40B4-BE49-F238E27FC236}">
                <a16:creationId xmlns:a16="http://schemas.microsoft.com/office/drawing/2014/main" id="{D29A8952-AB54-4AD6-B7E4-C5F8A1A8F62A}"/>
              </a:ext>
            </a:extLst>
          </p:cNvPr>
          <p:cNvSpPr/>
          <p:nvPr/>
        </p:nvSpPr>
        <p:spPr>
          <a:xfrm>
            <a:off x="1231649" y="2059025"/>
            <a:ext cx="9728701" cy="95776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EOs or Customs Representatives can access STI-STP by accessing first the EU Customs Trader Portal (EUCTP) via the internet or the website of their responsible National Customs Authority</a:t>
            </a:r>
            <a:endParaRPr lang="en-GB"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45</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2800" b="1" dirty="0">
                <a:effectLst>
                  <a:outerShdw blurRad="38100" dist="38100" dir="2700000" algn="tl">
                    <a:srgbClr val="000000">
                      <a:alpha val="43137"/>
                    </a:srgbClr>
                  </a:outerShdw>
                </a:effectLst>
              </a:rPr>
              <a:t>6. How to access STI-STP in CONF</a:t>
            </a:r>
          </a:p>
          <a:p>
            <a:r>
              <a:rPr lang="en-GB" sz="3000" b="1" dirty="0">
                <a:effectLst>
                  <a:outerShdw blurRad="38100" dist="38100" dir="2700000" algn="tl">
                    <a:srgbClr val="000000">
                      <a:alpha val="43137"/>
                    </a:srgbClr>
                  </a:outerShdw>
                </a:effectLst>
              </a:rPr>
              <a:t>How to grant access in STI-STP CONF </a:t>
            </a:r>
            <a:r>
              <a:rPr lang="en-GB"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sp>
        <p:nvSpPr>
          <p:cNvPr id="16" name="Content Placeholder 7">
            <a:extLst>
              <a:ext uri="{FF2B5EF4-FFF2-40B4-BE49-F238E27FC236}">
                <a16:creationId xmlns:a16="http://schemas.microsoft.com/office/drawing/2014/main" id="{63C7FD38-D267-4840-BF03-81B4E4E40404}"/>
              </a:ext>
            </a:extLst>
          </p:cNvPr>
          <p:cNvSpPr>
            <a:spLocks noGrp="1"/>
          </p:cNvSpPr>
          <p:nvPr>
            <p:ph idx="1"/>
          </p:nvPr>
        </p:nvSpPr>
        <p:spPr>
          <a:xfrm>
            <a:off x="1231649" y="5056768"/>
            <a:ext cx="7777352" cy="471215"/>
          </a:xfrm>
        </p:spPr>
        <p:txBody>
          <a:bodyPr/>
          <a:lstStyle/>
          <a:p>
            <a:pPr marL="0" indent="0">
              <a:lnSpc>
                <a:spcPct val="150000"/>
              </a:lnSpc>
              <a:spcAft>
                <a:spcPts val="1200"/>
              </a:spcAft>
              <a:buNone/>
            </a:pPr>
            <a:r>
              <a:rPr lang="en-US" sz="1800" dirty="0">
                <a:effectLst/>
                <a:latin typeface="+mj-lt"/>
                <a:ea typeface="Times New Roman" panose="02020603050405020304" pitchFamily="18" charset="0"/>
              </a:rPr>
              <a:t>Access in the EUCTP Portal is validated and managed by the UUM&amp;DS</a:t>
            </a:r>
            <a:endParaRPr lang="en-US" sz="1800" dirty="0"/>
          </a:p>
        </p:txBody>
      </p:sp>
      <p:pic>
        <p:nvPicPr>
          <p:cNvPr id="19" name="Graphic 18" descr="Badge Tick1 with solid fill">
            <a:extLst>
              <a:ext uri="{FF2B5EF4-FFF2-40B4-BE49-F238E27FC236}">
                <a16:creationId xmlns:a16="http://schemas.microsoft.com/office/drawing/2014/main" id="{D7051565-618B-4BA2-8E45-AE52E323B84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67064" y="4932375"/>
            <a:ext cx="683873" cy="720000"/>
          </a:xfrm>
          <a:prstGeom prst="rect">
            <a:avLst/>
          </a:prstGeom>
        </p:spPr>
      </p:pic>
    </p:spTree>
    <p:extLst>
      <p:ext uri="{BB962C8B-B14F-4D97-AF65-F5344CB8AC3E}">
        <p14:creationId xmlns:p14="http://schemas.microsoft.com/office/powerpoint/2010/main" val="3151461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328561" y="1577419"/>
            <a:ext cx="9534878" cy="78235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The following roles alongside with their key functionalities are required for an EO to perform EO Self-Conformance Testing through STI-STP:</a:t>
            </a:r>
            <a:endParaRPr lang="en-GB"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46</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200" b="1" dirty="0">
                <a:effectLst>
                  <a:outerShdw blurRad="38100" dist="38100" dir="2700000" algn="tl">
                    <a:srgbClr val="000000">
                      <a:alpha val="43137"/>
                    </a:srgbClr>
                  </a:outerShdw>
                </a:effectLst>
              </a:rPr>
              <a:t>6. How to access STI-STP in CONF</a:t>
            </a:r>
          </a:p>
          <a:p>
            <a:r>
              <a:rPr lang="en-GB" sz="3000" b="1" dirty="0">
                <a:effectLst>
                  <a:outerShdw blurRad="38100" dist="38100" dir="2700000" algn="tl">
                    <a:srgbClr val="000000">
                      <a:alpha val="43137"/>
                    </a:srgbClr>
                  </a:outerShdw>
                </a:effectLst>
              </a:rPr>
              <a:t>STI-STP Roles Requirements </a:t>
            </a:r>
            <a:r>
              <a:rPr lang="en-GB" sz="2400" b="1" dirty="0">
                <a:effectLst>
                  <a:outerShdw blurRad="38100" dist="38100" dir="2700000" algn="tl">
                    <a:srgbClr val="000000">
                      <a:alpha val="43137"/>
                    </a:srgbClr>
                  </a:outerShdw>
                </a:effectLst>
              </a:rPr>
              <a:t>(1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4101856"/>
            <a:ext cx="10874831" cy="19383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a:pPr>
            <a:r>
              <a:rPr lang="en-US" sz="1800" b="1" dirty="0">
                <a:effectLst>
                  <a:outerShdw blurRad="38100" dist="38100" dir="2700000" algn="tl">
                    <a:srgbClr val="000000">
                      <a:alpha val="43137"/>
                    </a:srgbClr>
                  </a:outerShdw>
                </a:effectLst>
              </a:rPr>
              <a:t>Economic Operator Declarant (EO-DECL)</a:t>
            </a:r>
          </a:p>
          <a:p>
            <a:pPr lvl="1">
              <a:spcAft>
                <a:spcPts val="600"/>
              </a:spcAft>
            </a:pPr>
            <a:r>
              <a:rPr lang="en-US" sz="1600" dirty="0"/>
              <a:t>Search/View Submission following EUCTP rules</a:t>
            </a:r>
          </a:p>
          <a:p>
            <a:pPr lvl="1">
              <a:spcAft>
                <a:spcPts val="600"/>
              </a:spcAft>
            </a:pPr>
            <a:r>
              <a:rPr lang="en-US" sz="1600" dirty="0"/>
              <a:t>STI-STP Search Messages (View ENS Filing with Declarant/Representative EORI)</a:t>
            </a:r>
          </a:p>
          <a:p>
            <a:pPr lvl="1">
              <a:spcAft>
                <a:spcPts val="600"/>
              </a:spcAft>
            </a:pPr>
            <a:r>
              <a:rPr lang="en-US" sz="1600" dirty="0"/>
              <a:t>Manage Preferences (read-only access)</a:t>
            </a:r>
          </a:p>
          <a:p>
            <a:pPr lvl="1">
              <a:spcAft>
                <a:spcPts val="600"/>
              </a:spcAft>
            </a:pPr>
            <a:r>
              <a:rPr lang="en-US" sz="1600" dirty="0"/>
              <a:t>Consult CONF Test Campaign (only in CONF environment)</a:t>
            </a:r>
          </a:p>
          <a:p>
            <a:pPr marL="0" indent="0">
              <a:spcAft>
                <a:spcPts val="1200"/>
              </a:spcAft>
              <a:buNone/>
            </a:pPr>
            <a:endParaRPr lang="en-US" sz="1800" dirty="0"/>
          </a:p>
        </p:txBody>
      </p:sp>
      <p:sp>
        <p:nvSpPr>
          <p:cNvPr id="15" name="Thought Bubble: Cloud 14">
            <a:extLst>
              <a:ext uri="{FF2B5EF4-FFF2-40B4-BE49-F238E27FC236}">
                <a16:creationId xmlns:a16="http://schemas.microsoft.com/office/drawing/2014/main" id="{043F0C3C-CC1C-40DF-BBBC-AD57257D9DB7}"/>
              </a:ext>
            </a:extLst>
          </p:cNvPr>
          <p:cNvSpPr/>
          <p:nvPr/>
        </p:nvSpPr>
        <p:spPr>
          <a:xfrm>
            <a:off x="4506111" y="2686641"/>
            <a:ext cx="6818382" cy="1324118"/>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u="sng" dirty="0">
                <a:solidFill>
                  <a:schemeClr val="bg1"/>
                </a:solidFill>
                <a:effectLst>
                  <a:outerShdw blurRad="38100" dist="38100" dir="2700000" algn="tl">
                    <a:srgbClr val="000000">
                      <a:alpha val="43137"/>
                    </a:srgbClr>
                  </a:outerShdw>
                </a:effectLst>
              </a:rPr>
              <a:t>Remember</a:t>
            </a:r>
            <a:r>
              <a:rPr lang="en-US" sz="1600" b="1" dirty="0">
                <a:solidFill>
                  <a:schemeClr val="bg1"/>
                </a:solidFill>
                <a:effectLst>
                  <a:outerShdw blurRad="38100" dist="38100" dir="2700000" algn="tl">
                    <a:srgbClr val="000000">
                      <a:alpha val="43137"/>
                    </a:srgbClr>
                  </a:outerShdw>
                </a:effectLst>
              </a:rPr>
              <a:t>: EOs or Customs Representatives should have UUM&amp;DS business profiles to grant the access rights of the required STI-STP roles</a:t>
            </a: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3874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47</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200" b="1" dirty="0">
                <a:effectLst>
                  <a:outerShdw blurRad="38100" dist="38100" dir="2700000" algn="tl">
                    <a:srgbClr val="000000">
                      <a:alpha val="43137"/>
                    </a:srgbClr>
                  </a:outerShdw>
                </a:effectLst>
              </a:rPr>
              <a:t>6. How to access STI-STP in CONF</a:t>
            </a:r>
          </a:p>
          <a:p>
            <a:r>
              <a:rPr lang="en-GB" sz="3000" b="1" dirty="0">
                <a:effectLst>
                  <a:outerShdw blurRad="38100" dist="38100" dir="2700000" algn="tl">
                    <a:srgbClr val="000000">
                      <a:alpha val="43137"/>
                    </a:srgbClr>
                  </a:outerShdw>
                </a:effectLst>
              </a:rPr>
              <a:t>STI-STP Roles Requirements </a:t>
            </a:r>
            <a:r>
              <a:rPr lang="en-GB" sz="2400" b="1" dirty="0">
                <a:effectLst>
                  <a:outerShdw blurRad="38100" dist="38100" dir="2700000" algn="tl">
                    <a:srgbClr val="000000">
                      <a:alpha val="43137"/>
                    </a:srgbClr>
                  </a:outerShdw>
                </a:effectLst>
              </a:rPr>
              <a:t>(2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1965949"/>
            <a:ext cx="10874831" cy="19383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2"/>
            </a:pPr>
            <a:r>
              <a:rPr lang="en-US" sz="1800" b="1" dirty="0">
                <a:effectLst>
                  <a:outerShdw blurRad="38100" dist="38100" dir="2700000" algn="tl">
                    <a:srgbClr val="000000">
                      <a:alpha val="43137"/>
                    </a:srgbClr>
                  </a:outerShdw>
                </a:effectLst>
              </a:rPr>
              <a:t>Economic Operator Representative (EO-REP)</a:t>
            </a:r>
          </a:p>
          <a:p>
            <a:pPr lvl="1">
              <a:spcAft>
                <a:spcPts val="600"/>
              </a:spcAft>
            </a:pPr>
            <a:r>
              <a:rPr lang="en-US" sz="1600" dirty="0"/>
              <a:t>Search/View Submission following EUCTP rules</a:t>
            </a:r>
          </a:p>
          <a:p>
            <a:pPr lvl="1">
              <a:spcAft>
                <a:spcPts val="600"/>
              </a:spcAft>
            </a:pPr>
            <a:r>
              <a:rPr lang="en-US" sz="1600" dirty="0"/>
              <a:t>STI-STP Search Messages (View ENS Filing with Declarant/Representative EORI)</a:t>
            </a:r>
          </a:p>
          <a:p>
            <a:pPr lvl="1">
              <a:spcAft>
                <a:spcPts val="600"/>
              </a:spcAft>
            </a:pPr>
            <a:r>
              <a:rPr lang="en-US" sz="1600" dirty="0"/>
              <a:t>Manage Preferences (read-only access)</a:t>
            </a:r>
          </a:p>
          <a:p>
            <a:pPr lvl="1">
              <a:spcAft>
                <a:spcPts val="600"/>
              </a:spcAft>
            </a:pPr>
            <a:r>
              <a:rPr lang="en-US" sz="1600" dirty="0"/>
              <a:t>Consult CONF Test Campaign (only in CONF environment)</a:t>
            </a:r>
          </a:p>
          <a:p>
            <a:pPr marL="0" indent="0">
              <a:spcAft>
                <a:spcPts val="1200"/>
              </a:spcAft>
              <a:buNone/>
            </a:pPr>
            <a:endParaRPr lang="en-US" sz="1800" dirty="0"/>
          </a:p>
        </p:txBody>
      </p:sp>
      <p:sp>
        <p:nvSpPr>
          <p:cNvPr id="7" name="Content Placeholder 7">
            <a:extLst>
              <a:ext uri="{FF2B5EF4-FFF2-40B4-BE49-F238E27FC236}">
                <a16:creationId xmlns:a16="http://schemas.microsoft.com/office/drawing/2014/main" id="{21FE6115-8E76-42CF-B5FB-587D0501707B}"/>
              </a:ext>
            </a:extLst>
          </p:cNvPr>
          <p:cNvSpPr txBox="1">
            <a:spLocks/>
          </p:cNvSpPr>
          <p:nvPr/>
        </p:nvSpPr>
        <p:spPr>
          <a:xfrm>
            <a:off x="838200" y="4192954"/>
            <a:ext cx="10874831" cy="193833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3"/>
            </a:pPr>
            <a:r>
              <a:rPr lang="en-US" sz="1800" b="1" dirty="0">
                <a:effectLst>
                  <a:outerShdw blurRad="38100" dist="38100" dir="2700000" algn="tl">
                    <a:srgbClr val="000000">
                      <a:alpha val="43137"/>
                    </a:srgbClr>
                  </a:outerShdw>
                </a:effectLst>
              </a:rPr>
              <a:t>Economic Operator Configurator (EO-CONF)</a:t>
            </a:r>
          </a:p>
          <a:p>
            <a:pPr lvl="1">
              <a:spcAft>
                <a:spcPts val="600"/>
              </a:spcAft>
            </a:pPr>
            <a:r>
              <a:rPr lang="en-US" sz="1600" dirty="0"/>
              <a:t>Manage Preferences-Access Point Configuration (write access)</a:t>
            </a:r>
          </a:p>
          <a:p>
            <a:pPr lvl="1">
              <a:spcAft>
                <a:spcPts val="600"/>
              </a:spcAft>
            </a:pPr>
            <a:r>
              <a:rPr lang="en-US" sz="1600" dirty="0"/>
              <a:t>Register / Consult CONF Test Campaign (only in CONF environment)</a:t>
            </a:r>
          </a:p>
        </p:txBody>
      </p:sp>
    </p:spTree>
    <p:extLst>
      <p:ext uri="{BB962C8B-B14F-4D97-AF65-F5344CB8AC3E}">
        <p14:creationId xmlns:p14="http://schemas.microsoft.com/office/powerpoint/2010/main" val="2870893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200" b="1" dirty="0">
                <a:effectLst>
                  <a:outerShdw blurRad="38100" dist="38100" dir="2700000" algn="tl">
                    <a:srgbClr val="000000">
                      <a:alpha val="43137"/>
                    </a:srgbClr>
                  </a:outerShdw>
                </a:effectLst>
              </a:rPr>
              <a:t>6. How to access STI-STP in CONF</a:t>
            </a:r>
          </a:p>
          <a:p>
            <a:r>
              <a:rPr lang="en-GB" sz="3000" b="1" dirty="0">
                <a:effectLst>
                  <a:outerShdw blurRad="38100" dist="38100" dir="2700000" algn="tl">
                    <a:srgbClr val="000000">
                      <a:alpha val="43137"/>
                    </a:srgbClr>
                  </a:outerShdw>
                </a:effectLst>
              </a:rPr>
              <a:t>STI-STP Roles Requirements </a:t>
            </a:r>
            <a:r>
              <a:rPr lang="en-GB" sz="2400" b="1" dirty="0">
                <a:effectLst>
                  <a:outerShdw blurRad="38100" dist="38100" dir="2700000" algn="tl">
                    <a:srgbClr val="000000">
                      <a:alpha val="43137"/>
                    </a:srgbClr>
                  </a:outerShdw>
                </a:effectLst>
              </a:rPr>
              <a:t>(3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1999315"/>
            <a:ext cx="10874831" cy="171484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4"/>
            </a:pPr>
            <a:r>
              <a:rPr lang="en-US" sz="1800" b="1" dirty="0">
                <a:effectLst>
                  <a:outerShdw blurRad="38100" dist="38100" dir="2700000" algn="tl">
                    <a:srgbClr val="000000">
                      <a:alpha val="43137"/>
                    </a:srgbClr>
                  </a:outerShdw>
                </a:effectLst>
              </a:rPr>
              <a:t>Person Notifying Arrival (EO-PNA)</a:t>
            </a:r>
          </a:p>
          <a:p>
            <a:pPr lvl="1">
              <a:spcAft>
                <a:spcPts val="600"/>
              </a:spcAft>
            </a:pPr>
            <a:r>
              <a:rPr lang="en-US" sz="1600" dirty="0"/>
              <a:t>Search/View Submission following EUCTP rules</a:t>
            </a:r>
          </a:p>
          <a:p>
            <a:pPr lvl="1">
              <a:spcAft>
                <a:spcPts val="600"/>
              </a:spcAft>
            </a:pPr>
            <a:r>
              <a:rPr lang="en-US" sz="1600" dirty="0"/>
              <a:t>STI-STP Search Messages (View ENS Filing with Declarant/Representative EORI)</a:t>
            </a:r>
          </a:p>
          <a:p>
            <a:pPr lvl="1">
              <a:spcAft>
                <a:spcPts val="600"/>
              </a:spcAft>
            </a:pPr>
            <a:r>
              <a:rPr lang="en-US" sz="1600" dirty="0"/>
              <a:t>Consult CONF Test Campaign (only in CONF environment)</a:t>
            </a:r>
          </a:p>
        </p:txBody>
      </p:sp>
      <p:sp>
        <p:nvSpPr>
          <p:cNvPr id="7" name="Content Placeholder 7">
            <a:extLst>
              <a:ext uri="{FF2B5EF4-FFF2-40B4-BE49-F238E27FC236}">
                <a16:creationId xmlns:a16="http://schemas.microsoft.com/office/drawing/2014/main" id="{21FE6115-8E76-42CF-B5FB-587D0501707B}"/>
              </a:ext>
            </a:extLst>
          </p:cNvPr>
          <p:cNvSpPr txBox="1">
            <a:spLocks/>
          </p:cNvSpPr>
          <p:nvPr/>
        </p:nvSpPr>
        <p:spPr>
          <a:xfrm>
            <a:off x="838200" y="4074730"/>
            <a:ext cx="10874831" cy="12608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5"/>
            </a:pPr>
            <a:r>
              <a:rPr lang="en-US" sz="1800" b="1" dirty="0">
                <a:effectLst>
                  <a:outerShdw blurRad="38100" dist="38100" dir="2700000" algn="tl">
                    <a:srgbClr val="000000">
                      <a:alpha val="43137"/>
                    </a:srgbClr>
                  </a:outerShdw>
                </a:effectLst>
              </a:rPr>
              <a:t>Notify Party (EO-NOP)</a:t>
            </a:r>
          </a:p>
          <a:p>
            <a:pPr lvl="1">
              <a:spcAft>
                <a:spcPts val="600"/>
              </a:spcAft>
            </a:pPr>
            <a:r>
              <a:rPr lang="en-US" sz="1600" dirty="0"/>
              <a:t>STI-STP Search Messages (View ENS Filing with Declarant/Representative EORI)</a:t>
            </a:r>
          </a:p>
          <a:p>
            <a:pPr lvl="1">
              <a:spcAft>
                <a:spcPts val="600"/>
              </a:spcAft>
            </a:pPr>
            <a:r>
              <a:rPr lang="en-US" sz="1600" dirty="0"/>
              <a:t>Consult CONF Test Campaign (only in CONF environment)</a:t>
            </a:r>
          </a:p>
        </p:txBody>
      </p:sp>
      <p:sp>
        <p:nvSpPr>
          <p:cNvPr id="10" name="Rectangle: Rounded Corners 9">
            <a:extLst>
              <a:ext uri="{FF2B5EF4-FFF2-40B4-BE49-F238E27FC236}">
                <a16:creationId xmlns:a16="http://schemas.microsoft.com/office/drawing/2014/main" id="{2CA885AD-AB0B-4665-B6FF-6D50D357A688}"/>
              </a:ext>
            </a:extLst>
          </p:cNvPr>
          <p:cNvSpPr/>
          <p:nvPr/>
        </p:nvSpPr>
        <p:spPr>
          <a:xfrm>
            <a:off x="1137643" y="5606626"/>
            <a:ext cx="8950903" cy="52466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b="1" dirty="0">
              <a:effectLst/>
            </a:endParaRPr>
          </a:p>
          <a:p>
            <a:pPr algn="ctr"/>
            <a:r>
              <a:rPr lang="en-US" sz="1800" b="1" dirty="0">
                <a:effectLst/>
              </a:rPr>
              <a:t>One user can have more than one role, for example EO-DECL and EO-CONF</a:t>
            </a:r>
          </a:p>
          <a:p>
            <a:pPr algn="ctr"/>
            <a:endParaRPr lang="en-GB"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8755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49</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0B5D86C4-71C1-4D15-8BDE-3E537E877F04}"/>
              </a:ext>
            </a:extLst>
          </p:cNvPr>
          <p:cNvSpPr txBox="1">
            <a:spLocks/>
          </p:cNvSpPr>
          <p:nvPr/>
        </p:nvSpPr>
        <p:spPr>
          <a:xfrm>
            <a:off x="970722" y="482860"/>
            <a:ext cx="10905698"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b="1" dirty="0">
                <a:effectLst>
                  <a:outerShdw blurRad="38100" dist="38100" dir="2700000" algn="tl">
                    <a:srgbClr val="000000">
                      <a:alpha val="43137"/>
                    </a:srgbClr>
                  </a:outerShdw>
                </a:effectLst>
              </a:rPr>
              <a:t>7. Connection to ICS2 Conformance Environment</a:t>
            </a:r>
          </a:p>
        </p:txBody>
      </p:sp>
      <p:sp>
        <p:nvSpPr>
          <p:cNvPr id="15" name="Content Placeholder 7">
            <a:extLst>
              <a:ext uri="{FF2B5EF4-FFF2-40B4-BE49-F238E27FC236}">
                <a16:creationId xmlns:a16="http://schemas.microsoft.com/office/drawing/2014/main" id="{2C5E75A9-5141-4B29-91B7-9E2D2DF87FB9}"/>
              </a:ext>
            </a:extLst>
          </p:cNvPr>
          <p:cNvSpPr>
            <a:spLocks noGrp="1"/>
          </p:cNvSpPr>
          <p:nvPr>
            <p:ph idx="1"/>
          </p:nvPr>
        </p:nvSpPr>
        <p:spPr>
          <a:xfrm>
            <a:off x="838200" y="2098116"/>
            <a:ext cx="10905699" cy="2778057"/>
          </a:xfrm>
        </p:spPr>
        <p:txBody>
          <a:bodyPr/>
          <a:lstStyle/>
          <a:p>
            <a:pPr marL="457200" indent="-457200">
              <a:lnSpc>
                <a:spcPct val="150000"/>
              </a:lnSpc>
              <a:spcAft>
                <a:spcPts val="1200"/>
              </a:spcAft>
              <a:buFont typeface="Arial" panose="020B0604020202020204" pitchFamily="34" charset="0"/>
              <a:buAutoNum type="arabicPeriod"/>
            </a:pPr>
            <a:r>
              <a:rPr lang="en-US" dirty="0"/>
              <a:t>Certificate Requirements</a:t>
            </a:r>
          </a:p>
          <a:p>
            <a:pPr marL="457200" indent="-457200">
              <a:lnSpc>
                <a:spcPct val="150000"/>
              </a:lnSpc>
              <a:spcAft>
                <a:spcPts val="1200"/>
              </a:spcAft>
              <a:buFont typeface="Arial" panose="020B0604020202020204" pitchFamily="34" charset="0"/>
              <a:buAutoNum type="arabicPeriod"/>
            </a:pPr>
            <a:r>
              <a:rPr lang="en-US" dirty="0"/>
              <a:t>UUM&amp;DS prerequisites and procedures</a:t>
            </a:r>
          </a:p>
          <a:p>
            <a:pPr marL="457200" indent="-457200">
              <a:lnSpc>
                <a:spcPct val="150000"/>
              </a:lnSpc>
              <a:spcAft>
                <a:spcPts val="1200"/>
              </a:spcAft>
              <a:buFont typeface="Arial" panose="020B0604020202020204" pitchFamily="34" charset="0"/>
              <a:buAutoNum type="arabicPeriod"/>
            </a:pPr>
            <a:r>
              <a:rPr lang="en-US" dirty="0"/>
              <a:t>How to establish communication to TAPAS</a:t>
            </a:r>
          </a:p>
          <a:p>
            <a:pPr marL="457200" indent="-457200">
              <a:lnSpc>
                <a:spcPct val="150000"/>
              </a:lnSpc>
              <a:spcAft>
                <a:spcPts val="1200"/>
              </a:spcAft>
              <a:buFont typeface="Arial" panose="020B0604020202020204" pitchFamily="34" charset="0"/>
              <a:buAutoNum type="arabicPeriod"/>
            </a:pPr>
            <a:r>
              <a:rPr lang="en-US" dirty="0"/>
              <a:t>Connectivity Verification</a:t>
            </a:r>
          </a:p>
          <a:p>
            <a:pPr marL="457200" indent="-457200">
              <a:lnSpc>
                <a:spcPct val="150000"/>
              </a:lnSpc>
              <a:spcAft>
                <a:spcPts val="1200"/>
              </a:spcAft>
              <a:buFont typeface="Arial" panose="020B0604020202020204" pitchFamily="34" charset="0"/>
              <a:buAutoNum type="arabicPeriod"/>
            </a:pPr>
            <a:endParaRPr lang="en-US" sz="2200" dirty="0"/>
          </a:p>
          <a:p>
            <a:pPr marL="457200" indent="-457200">
              <a:lnSpc>
                <a:spcPct val="150000"/>
              </a:lnSpc>
              <a:spcAft>
                <a:spcPts val="1200"/>
              </a:spcAft>
              <a:buFont typeface="Arial" panose="020B0604020202020204" pitchFamily="34" charset="0"/>
              <a:buAutoNum type="arabicPeriod"/>
            </a:pPr>
            <a:endParaRPr lang="en-US" sz="2200" dirty="0"/>
          </a:p>
          <a:p>
            <a:pPr marL="457200" indent="-457200">
              <a:lnSpc>
                <a:spcPct val="150000"/>
              </a:lnSpc>
              <a:spcAft>
                <a:spcPts val="1200"/>
              </a:spcAft>
              <a:buFont typeface="Arial" panose="020B0604020202020204" pitchFamily="34" charset="0"/>
              <a:buAutoNum type="arabicPeriod"/>
            </a:pPr>
            <a:endParaRPr lang="en-US" sz="2200" dirty="0"/>
          </a:p>
        </p:txBody>
      </p:sp>
      <p:pic>
        <p:nvPicPr>
          <p:cNvPr id="6" name="Graphic 6" descr="Gears">
            <a:extLst>
              <a:ext uri="{FF2B5EF4-FFF2-40B4-BE49-F238E27FC236}">
                <a16:creationId xmlns:a16="http://schemas.microsoft.com/office/drawing/2014/main" id="{FAB483DC-DE75-4BE4-BB47-1C7AB428D4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8564" y="2051258"/>
            <a:ext cx="3377758" cy="3377758"/>
          </a:xfrm>
          <a:prstGeom prst="rect">
            <a:avLst/>
          </a:prstGeom>
        </p:spPr>
      </p:pic>
    </p:spTree>
    <p:extLst>
      <p:ext uri="{BB962C8B-B14F-4D97-AF65-F5344CB8AC3E}">
        <p14:creationId xmlns:p14="http://schemas.microsoft.com/office/powerpoint/2010/main" val="276696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69302A4C-54C7-4E9C-B46B-00C5A1F70403}"/>
              </a:ext>
            </a:extLst>
          </p:cNvPr>
          <p:cNvCxnSpPr>
            <a:cxnSpLocks/>
          </p:cNvCxnSpPr>
          <p:nvPr/>
        </p:nvCxnSpPr>
        <p:spPr>
          <a:xfrm flipH="1">
            <a:off x="8580159" y="3242494"/>
            <a:ext cx="890475" cy="1067422"/>
          </a:xfrm>
          <a:prstGeom prst="straightConnector1">
            <a:avLst/>
          </a:prstGeom>
          <a:ln w="146050">
            <a:solidFill>
              <a:schemeClr val="tx2">
                <a:lumMod val="40000"/>
                <a:lumOff val="60000"/>
              </a:schemeClr>
            </a:solidFill>
            <a:tailEnd type="triangle" w="med" len="sm"/>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970722" y="482860"/>
            <a:ext cx="10515600" cy="782357"/>
          </a:xfrm>
        </p:spPr>
        <p:txBody>
          <a:bodyPr/>
          <a:lstStyle/>
          <a:p>
            <a:r>
              <a:rPr lang="en-GB" sz="3600" b="1" dirty="0">
                <a:effectLst>
                  <a:outerShdw blurRad="38100" dist="38100" dir="2700000" algn="tl">
                    <a:srgbClr val="000000">
                      <a:alpha val="43137"/>
                    </a:srgbClr>
                  </a:outerShdw>
                </a:effectLst>
              </a:rPr>
              <a:t>3. Planning and Milestones</a:t>
            </a: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775672" y="1803558"/>
            <a:ext cx="10905699" cy="2877871"/>
          </a:xfrm>
        </p:spPr>
        <p:txBody>
          <a:bodyPr/>
          <a:lstStyle/>
          <a:p>
            <a:pPr marL="457200" indent="-457200">
              <a:lnSpc>
                <a:spcPct val="150000"/>
              </a:lnSpc>
              <a:spcAft>
                <a:spcPts val="1200"/>
              </a:spcAft>
              <a:buAutoNum type="arabicPeriod"/>
            </a:pPr>
            <a:r>
              <a:rPr lang="en-US" dirty="0"/>
              <a:t>EO Conformance Testing Campaign Timeline</a:t>
            </a:r>
          </a:p>
          <a:p>
            <a:pPr marL="457200" indent="-457200">
              <a:lnSpc>
                <a:spcPct val="150000"/>
              </a:lnSpc>
              <a:spcAft>
                <a:spcPts val="1200"/>
              </a:spcAft>
              <a:buFont typeface="Arial" panose="020B0604020202020204" pitchFamily="34" charset="0"/>
              <a:buAutoNum type="arabicPeriod"/>
            </a:pPr>
            <a:r>
              <a:rPr lang="en-US" dirty="0"/>
              <a:t>EO Project Plan (PP)</a:t>
            </a:r>
          </a:p>
          <a:p>
            <a:pPr marL="457200" indent="-457200">
              <a:lnSpc>
                <a:spcPct val="150000"/>
              </a:lnSpc>
              <a:spcAft>
                <a:spcPts val="1200"/>
              </a:spcAft>
              <a:buAutoNum type="arabicPeriod"/>
            </a:pPr>
            <a:r>
              <a:rPr lang="en-US" dirty="0"/>
              <a:t>How to fill in the EO PP</a:t>
            </a:r>
          </a:p>
          <a:p>
            <a:pPr marL="457200" indent="-457200">
              <a:lnSpc>
                <a:spcPct val="150000"/>
              </a:lnSpc>
              <a:spcAft>
                <a:spcPts val="1200"/>
              </a:spcAft>
              <a:buFont typeface="Arial" panose="020B0604020202020204" pitchFamily="34" charset="0"/>
              <a:buAutoNum type="arabicPeriod"/>
            </a:pPr>
            <a:r>
              <a:rPr lang="en-US" dirty="0"/>
              <a:t>Where to communicate the EO PP</a:t>
            </a:r>
          </a:p>
        </p:txBody>
      </p:sp>
      <p:sp>
        <p:nvSpPr>
          <p:cNvPr id="6" name="Rectangle 5">
            <a:extLst>
              <a:ext uri="{FF2B5EF4-FFF2-40B4-BE49-F238E27FC236}">
                <a16:creationId xmlns:a16="http://schemas.microsoft.com/office/drawing/2014/main" id="{66DD6530-3E49-45EF-AAE0-AC54588D8669}"/>
              </a:ext>
            </a:extLst>
          </p:cNvPr>
          <p:cNvSpPr/>
          <p:nvPr/>
        </p:nvSpPr>
        <p:spPr bwMode="auto">
          <a:xfrm>
            <a:off x="7027599" y="4344149"/>
            <a:ext cx="3105118" cy="141435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2400" b="1" dirty="0">
                <a:solidFill>
                  <a:schemeClr val="bg1"/>
                </a:solidFill>
                <a:effectLst>
                  <a:outerShdw blurRad="38100" dist="38100" dir="2700000" algn="tl">
                    <a:srgbClr val="000000">
                      <a:alpha val="43137"/>
                    </a:srgbClr>
                  </a:outerShdw>
                </a:effectLst>
              </a:rPr>
              <a:t>NPP (National Project Plan)</a:t>
            </a:r>
          </a:p>
        </p:txBody>
      </p:sp>
      <p:grpSp>
        <p:nvGrpSpPr>
          <p:cNvPr id="7" name="Group 6">
            <a:extLst>
              <a:ext uri="{FF2B5EF4-FFF2-40B4-BE49-F238E27FC236}">
                <a16:creationId xmlns:a16="http://schemas.microsoft.com/office/drawing/2014/main" id="{C86EC24D-69E9-45A6-B189-AA6F320D8856}"/>
              </a:ext>
            </a:extLst>
          </p:cNvPr>
          <p:cNvGrpSpPr/>
          <p:nvPr/>
        </p:nvGrpSpPr>
        <p:grpSpPr>
          <a:xfrm>
            <a:off x="8305801" y="1099497"/>
            <a:ext cx="3815442" cy="2329503"/>
            <a:chOff x="6394972" y="3773380"/>
            <a:chExt cx="1017716" cy="694996"/>
          </a:xfrm>
          <a:solidFill>
            <a:schemeClr val="bg1">
              <a:lumMod val="85000"/>
            </a:schemeClr>
          </a:solidFill>
        </p:grpSpPr>
        <p:sp>
          <p:nvSpPr>
            <p:cNvPr id="8" name="Rectangle 7">
              <a:extLst>
                <a:ext uri="{FF2B5EF4-FFF2-40B4-BE49-F238E27FC236}">
                  <a16:creationId xmlns:a16="http://schemas.microsoft.com/office/drawing/2014/main" id="{DFFC5EB8-437A-4277-A91B-0DA67780FA3F}"/>
                </a:ext>
              </a:extLst>
            </p:cNvPr>
            <p:cNvSpPr/>
            <p:nvPr/>
          </p:nvSpPr>
          <p:spPr bwMode="auto">
            <a:xfrm>
              <a:off x="6705675" y="3773380"/>
              <a:ext cx="707013" cy="33036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900" dirty="0">
                  <a:solidFill>
                    <a:schemeClr val="tx1">
                      <a:lumMod val="50000"/>
                    </a:schemeClr>
                  </a:solidFill>
                </a:rPr>
                <a:t>NPP</a:t>
              </a:r>
            </a:p>
          </p:txBody>
        </p:sp>
        <p:sp>
          <p:nvSpPr>
            <p:cNvPr id="9" name="Rectangle 8">
              <a:extLst>
                <a:ext uri="{FF2B5EF4-FFF2-40B4-BE49-F238E27FC236}">
                  <a16:creationId xmlns:a16="http://schemas.microsoft.com/office/drawing/2014/main" id="{36B25512-A232-4AB3-A33A-15EDD7767214}"/>
                </a:ext>
              </a:extLst>
            </p:cNvPr>
            <p:cNvSpPr/>
            <p:nvPr/>
          </p:nvSpPr>
          <p:spPr bwMode="auto">
            <a:xfrm>
              <a:off x="6632494" y="3856515"/>
              <a:ext cx="707013" cy="33036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900" dirty="0">
                  <a:solidFill>
                    <a:schemeClr val="tx1">
                      <a:lumMod val="50000"/>
                    </a:schemeClr>
                  </a:solidFill>
                </a:rPr>
                <a:t>NPP</a:t>
              </a:r>
            </a:p>
          </p:txBody>
        </p:sp>
        <p:sp>
          <p:nvSpPr>
            <p:cNvPr id="10" name="Rectangle 9">
              <a:extLst>
                <a:ext uri="{FF2B5EF4-FFF2-40B4-BE49-F238E27FC236}">
                  <a16:creationId xmlns:a16="http://schemas.microsoft.com/office/drawing/2014/main" id="{3211523B-EC7F-46A9-BF3F-B83ACE5CFDC8}"/>
                </a:ext>
              </a:extLst>
            </p:cNvPr>
            <p:cNvSpPr/>
            <p:nvPr/>
          </p:nvSpPr>
          <p:spPr bwMode="auto">
            <a:xfrm>
              <a:off x="6550324" y="3950519"/>
              <a:ext cx="707013" cy="33036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900" dirty="0">
                  <a:solidFill>
                    <a:schemeClr val="tx1">
                      <a:lumMod val="50000"/>
                    </a:schemeClr>
                  </a:solidFill>
                </a:rPr>
                <a:t>NPP</a:t>
              </a:r>
            </a:p>
          </p:txBody>
        </p:sp>
        <p:sp>
          <p:nvSpPr>
            <p:cNvPr id="11" name="Rectangle 10">
              <a:extLst>
                <a:ext uri="{FF2B5EF4-FFF2-40B4-BE49-F238E27FC236}">
                  <a16:creationId xmlns:a16="http://schemas.microsoft.com/office/drawing/2014/main" id="{3A075817-917D-4779-A2AF-F490005C493A}"/>
                </a:ext>
              </a:extLst>
            </p:cNvPr>
            <p:cNvSpPr/>
            <p:nvPr/>
          </p:nvSpPr>
          <p:spPr bwMode="auto">
            <a:xfrm>
              <a:off x="6468153" y="4036197"/>
              <a:ext cx="707013" cy="33036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900" dirty="0">
                  <a:solidFill>
                    <a:schemeClr val="tx1">
                      <a:lumMod val="50000"/>
                    </a:schemeClr>
                  </a:solidFill>
                </a:rPr>
                <a:t>NPP</a:t>
              </a:r>
            </a:p>
          </p:txBody>
        </p:sp>
        <p:sp>
          <p:nvSpPr>
            <p:cNvPr id="12" name="Rectangle 11">
              <a:extLst>
                <a:ext uri="{FF2B5EF4-FFF2-40B4-BE49-F238E27FC236}">
                  <a16:creationId xmlns:a16="http://schemas.microsoft.com/office/drawing/2014/main" id="{2DF21320-15E8-4028-BAFD-2731A849BE69}"/>
                </a:ext>
              </a:extLst>
            </p:cNvPr>
            <p:cNvSpPr/>
            <p:nvPr/>
          </p:nvSpPr>
          <p:spPr bwMode="auto">
            <a:xfrm>
              <a:off x="6394972" y="4138007"/>
              <a:ext cx="707013" cy="330369"/>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2400" b="1" dirty="0">
                  <a:solidFill>
                    <a:schemeClr val="bg1"/>
                  </a:solidFill>
                  <a:effectLst>
                    <a:outerShdw blurRad="38100" dist="38100" dir="2700000" algn="tl">
                      <a:srgbClr val="000000">
                        <a:alpha val="43137"/>
                      </a:srgbClr>
                    </a:outerShdw>
                  </a:effectLst>
                </a:rPr>
                <a:t>EO PP</a:t>
              </a:r>
            </a:p>
            <a:p>
              <a:pPr marL="3175" algn="ctr"/>
              <a:r>
                <a:rPr lang="en-GB" sz="2400" b="1" dirty="0">
                  <a:solidFill>
                    <a:schemeClr val="bg1"/>
                  </a:solidFill>
                  <a:effectLst>
                    <a:outerShdw blurRad="38100" dist="38100" dir="2700000" algn="tl">
                      <a:srgbClr val="000000">
                        <a:alpha val="43137"/>
                      </a:srgbClr>
                    </a:outerShdw>
                  </a:effectLst>
                </a:rPr>
                <a:t>(Project Plan)</a:t>
              </a:r>
            </a:p>
          </p:txBody>
        </p:sp>
      </p:grpSp>
    </p:spTree>
    <p:extLst>
      <p:ext uri="{BB962C8B-B14F-4D97-AF65-F5344CB8AC3E}">
        <p14:creationId xmlns:p14="http://schemas.microsoft.com/office/powerpoint/2010/main" val="609678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945733" y="2043633"/>
            <a:ext cx="10798165" cy="107906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50</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945733" y="2043633"/>
            <a:ext cx="10798166"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To ensure that only registered and authorised parties can deliver and receive messages to and from the TIs, the TI uses a registration and authorisation mechanism based on UUM&amp;DS. This occurs at functional level</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1" name="Content Placeholder 7">
            <a:extLst>
              <a:ext uri="{FF2B5EF4-FFF2-40B4-BE49-F238E27FC236}">
                <a16:creationId xmlns:a16="http://schemas.microsoft.com/office/drawing/2014/main" id="{C93A9AA0-A3A6-49F4-BA8B-49136DDB4B70}"/>
              </a:ext>
            </a:extLst>
          </p:cNvPr>
          <p:cNvSpPr txBox="1">
            <a:spLocks/>
          </p:cNvSpPr>
          <p:nvPr/>
        </p:nvSpPr>
        <p:spPr>
          <a:xfrm>
            <a:off x="838200" y="3515883"/>
            <a:ext cx="10905699" cy="187940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None/>
            </a:pPr>
            <a:r>
              <a:rPr lang="en-US" sz="1800" dirty="0"/>
              <a:t>An EO or its ITSP should obtain 2 certificates:</a:t>
            </a:r>
          </a:p>
          <a:p>
            <a:pPr marL="0" indent="0">
              <a:lnSpc>
                <a:spcPct val="150000"/>
              </a:lnSpc>
              <a:spcAft>
                <a:spcPts val="1200"/>
              </a:spcAft>
              <a:buNone/>
            </a:pPr>
            <a:endParaRPr lang="en-US" sz="100" dirty="0"/>
          </a:p>
          <a:p>
            <a:pPr marL="342900" indent="-342900">
              <a:lnSpc>
                <a:spcPct val="150000"/>
              </a:lnSpc>
              <a:spcAft>
                <a:spcPts val="1200"/>
              </a:spcAft>
              <a:buFont typeface="+mj-lt"/>
              <a:buAutoNum type="arabicPeriod"/>
            </a:pPr>
            <a:r>
              <a:rPr lang="en-US" sz="1800" dirty="0"/>
              <a:t>A TLS (Transport Layer Security) certificate</a:t>
            </a:r>
          </a:p>
          <a:p>
            <a:pPr marL="342900" indent="-342900">
              <a:lnSpc>
                <a:spcPct val="150000"/>
              </a:lnSpc>
              <a:spcAft>
                <a:spcPts val="1200"/>
              </a:spcAft>
              <a:buFont typeface="+mj-lt"/>
              <a:buAutoNum type="arabicPeriod"/>
            </a:pPr>
            <a:r>
              <a:rPr lang="en-US" sz="1800" dirty="0"/>
              <a:t>A digital sealing certificate</a:t>
            </a:r>
          </a:p>
          <a:p>
            <a:pPr marL="0" indent="0">
              <a:lnSpc>
                <a:spcPct val="200000"/>
              </a:lnSpc>
              <a:spcAft>
                <a:spcPts val="1200"/>
              </a:spcAft>
              <a:buNone/>
            </a:pPr>
            <a:endParaRPr lang="en-US" sz="1800"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a:t>
            </a:r>
          </a:p>
        </p:txBody>
      </p:sp>
    </p:spTree>
    <p:extLst>
      <p:ext uri="{BB962C8B-B14F-4D97-AF65-F5344CB8AC3E}">
        <p14:creationId xmlns:p14="http://schemas.microsoft.com/office/powerpoint/2010/main" val="3457268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696917" y="1998566"/>
            <a:ext cx="10798165" cy="82903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51</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696917" y="2044961"/>
            <a:ext cx="10798166"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Obtain a certificate from a trusted Certificate Authority (CA) to be used at the transport layer (https) for identifying itself following the 2-way TLS security mechanisms</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1" name="Content Placeholder 7">
            <a:extLst>
              <a:ext uri="{FF2B5EF4-FFF2-40B4-BE49-F238E27FC236}">
                <a16:creationId xmlns:a16="http://schemas.microsoft.com/office/drawing/2014/main" id="{C93A9AA0-A3A6-49F4-BA8B-49136DDB4B70}"/>
              </a:ext>
            </a:extLst>
          </p:cNvPr>
          <p:cNvSpPr txBox="1">
            <a:spLocks/>
          </p:cNvSpPr>
          <p:nvPr/>
        </p:nvSpPr>
        <p:spPr>
          <a:xfrm>
            <a:off x="838200" y="3263782"/>
            <a:ext cx="10905699" cy="173965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1200"/>
              </a:spcAft>
            </a:pPr>
            <a:r>
              <a:rPr lang="en-US" sz="1800" dirty="0"/>
              <a:t>A Trusted CA in the TLS context can be a commercial CA trusted by DG TAXUD</a:t>
            </a:r>
          </a:p>
          <a:p>
            <a:pPr>
              <a:lnSpc>
                <a:spcPct val="150000"/>
              </a:lnSpc>
              <a:spcAft>
                <a:spcPts val="1200"/>
              </a:spcAft>
            </a:pPr>
            <a:r>
              <a:rPr lang="en-US" sz="1800" dirty="0"/>
              <a:t>The TLS certificate does not require registration</a:t>
            </a:r>
          </a:p>
          <a:p>
            <a:pPr>
              <a:lnSpc>
                <a:spcPct val="150000"/>
              </a:lnSpc>
              <a:spcAft>
                <a:spcPts val="1200"/>
              </a:spcAft>
            </a:pPr>
            <a:r>
              <a:rPr lang="en-US" sz="1800" dirty="0"/>
              <a:t>The same TLS certificate that was used in CONF can be used also for PROD</a:t>
            </a:r>
          </a:p>
          <a:p>
            <a:pPr marL="0" indent="0">
              <a:lnSpc>
                <a:spcPct val="200000"/>
              </a:lnSpc>
              <a:spcAft>
                <a:spcPts val="1200"/>
              </a:spcAft>
              <a:buNone/>
            </a:pPr>
            <a:r>
              <a:rPr lang="en-GB" sz="1800" dirty="0">
                <a:effectLst/>
                <a:ea typeface="Times New Roman" panose="02020603050405020304" pitchFamily="18" charset="0"/>
              </a:rPr>
              <a:t>CAs for both categories are published in </a:t>
            </a:r>
            <a:r>
              <a:rPr lang="en-GB" sz="1800" u="sng" dirty="0">
                <a:solidFill>
                  <a:srgbClr val="0000FF"/>
                </a:solidFill>
                <a:effectLst/>
                <a:ea typeface="Times New Roman" panose="02020603050405020304" pitchFamily="18" charset="0"/>
                <a:hlinkClick r:id="rId3"/>
              </a:rPr>
              <a:t>https://esignature.ec.europa.eu/efda/tl-browser/#/screen/home</a:t>
            </a:r>
            <a:endParaRPr lang="en-US" sz="1800"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TLS certificate</a:t>
            </a:r>
          </a:p>
        </p:txBody>
      </p:sp>
    </p:spTree>
    <p:extLst>
      <p:ext uri="{BB962C8B-B14F-4D97-AF65-F5344CB8AC3E}">
        <p14:creationId xmlns:p14="http://schemas.microsoft.com/office/powerpoint/2010/main" val="2626034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688157" y="1956205"/>
            <a:ext cx="10905698" cy="82903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52</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688157" y="2002600"/>
            <a:ext cx="10905698"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Obtain a digital sealing certificate to be used for sealing at message layer, which should be registered in the National UUM&amp;DS Application or in the Central UUM&amp;DS Application </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1" name="Content Placeholder 7">
            <a:extLst>
              <a:ext uri="{FF2B5EF4-FFF2-40B4-BE49-F238E27FC236}">
                <a16:creationId xmlns:a16="http://schemas.microsoft.com/office/drawing/2014/main" id="{C93A9AA0-A3A6-49F4-BA8B-49136DDB4B70}"/>
              </a:ext>
            </a:extLst>
          </p:cNvPr>
          <p:cNvSpPr txBox="1">
            <a:spLocks/>
          </p:cNvSpPr>
          <p:nvPr/>
        </p:nvSpPr>
        <p:spPr>
          <a:xfrm>
            <a:off x="838200" y="3221422"/>
            <a:ext cx="10905699" cy="16446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800" dirty="0"/>
              <a:t>The certificate should be registered in the National UUM&amp;DS or in the Central UUM&amp;DS Application </a:t>
            </a:r>
          </a:p>
          <a:p>
            <a:pPr>
              <a:lnSpc>
                <a:spcPct val="150000"/>
              </a:lnSpc>
              <a:spcAft>
                <a:spcPts val="1200"/>
              </a:spcAft>
            </a:pPr>
            <a:r>
              <a:rPr lang="en-US" sz="1800" dirty="0"/>
              <a:t>In case that an EO uses an ITSP, </a:t>
            </a:r>
            <a:r>
              <a:rPr lang="en-US" sz="1800" b="1" dirty="0"/>
              <a:t>the certificate registration is implemented by the ITSP</a:t>
            </a:r>
          </a:p>
          <a:p>
            <a:pPr>
              <a:spcAft>
                <a:spcPts val="1200"/>
              </a:spcAft>
            </a:pPr>
            <a:r>
              <a:rPr lang="en-US" sz="1800" dirty="0"/>
              <a:t>The same sealing certificate that was used for conformance testing can be used also for the production. In that case, the sealing certificate must be registered also in UUM&amp;DS in PROD</a:t>
            </a:r>
          </a:p>
          <a:p>
            <a:pPr>
              <a:lnSpc>
                <a:spcPct val="150000"/>
              </a:lnSpc>
              <a:spcAft>
                <a:spcPts val="1200"/>
              </a:spcAft>
            </a:pPr>
            <a:endParaRPr lang="en-US" sz="1800"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Sealing certificate</a:t>
            </a:r>
          </a:p>
        </p:txBody>
      </p:sp>
    </p:spTree>
    <p:extLst>
      <p:ext uri="{BB962C8B-B14F-4D97-AF65-F5344CB8AC3E}">
        <p14:creationId xmlns:p14="http://schemas.microsoft.com/office/powerpoint/2010/main" val="3851460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838200" y="2163767"/>
            <a:ext cx="10033263" cy="196516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53</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2135380"/>
            <a:ext cx="10033263" cy="2178973"/>
          </a:xfrm>
          <a:noFill/>
        </p:spPr>
        <p:txBody>
          <a:bodyPr/>
          <a:lstStyle/>
          <a:p>
            <a:pPr marL="0" indent="0">
              <a:spcAft>
                <a:spcPts val="1200"/>
              </a:spcAft>
              <a:buNone/>
            </a:pPr>
            <a:r>
              <a:rPr lang="en-US" sz="2000" b="1" dirty="0">
                <a:solidFill>
                  <a:schemeClr val="bg1"/>
                </a:solidFill>
                <a:effectLst>
                  <a:outerShdw blurRad="38100" dist="38100" dir="2700000" algn="tl">
                    <a:srgbClr val="000000">
                      <a:alpha val="43137"/>
                    </a:srgbClr>
                  </a:outerShdw>
                </a:effectLst>
              </a:rPr>
              <a:t>Sealing certificate must be issued by a Certificate Authority (CA) which is included:</a:t>
            </a:r>
          </a:p>
          <a:p>
            <a:pPr marL="216000">
              <a:lnSpc>
                <a:spcPct val="150000"/>
              </a:lnSpc>
              <a:spcAft>
                <a:spcPts val="600"/>
              </a:spcAft>
              <a:buClr>
                <a:schemeClr val="bg1"/>
              </a:buClr>
              <a:buFont typeface="Wingdings" panose="05000000000000000000" pitchFamily="2" charset="2"/>
              <a:buChar char="§"/>
            </a:pPr>
            <a:r>
              <a:rPr lang="en-US" sz="2000" b="1" dirty="0">
                <a:solidFill>
                  <a:schemeClr val="bg1"/>
                </a:solidFill>
                <a:effectLst>
                  <a:outerShdw blurRad="38100" dist="38100" dir="2700000" algn="tl">
                    <a:srgbClr val="000000">
                      <a:alpha val="43137"/>
                    </a:srgbClr>
                  </a:outerShdw>
                </a:effectLst>
              </a:rPr>
              <a:t>Either in the official EU wide LOTL*</a:t>
            </a:r>
          </a:p>
          <a:p>
            <a:pPr marL="216000">
              <a:spcAft>
                <a:spcPts val="600"/>
              </a:spcAft>
              <a:buClr>
                <a:schemeClr val="bg1"/>
              </a:buClr>
              <a:buFont typeface="Wingdings" panose="05000000000000000000" pitchFamily="2" charset="2"/>
              <a:buChar char="§"/>
            </a:pPr>
            <a:r>
              <a:rPr lang="en-US" sz="2000" b="1" dirty="0">
                <a:solidFill>
                  <a:schemeClr val="bg1"/>
                </a:solidFill>
                <a:effectLst>
                  <a:outerShdw blurRad="38100" dist="38100" dir="2700000" algn="tl">
                    <a:srgbClr val="000000">
                      <a:alpha val="43137"/>
                    </a:srgbClr>
                  </a:outerShdw>
                </a:effectLst>
              </a:rPr>
              <a:t>Or in the National Customs Alternate List of the Member State to whom in National UUM&amp;DS the certificate is about to be registered</a:t>
            </a:r>
            <a:endParaRPr lang="en-US" sz="20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Content Placeholder 7">
            <a:extLst>
              <a:ext uri="{FF2B5EF4-FFF2-40B4-BE49-F238E27FC236}">
                <a16:creationId xmlns:a16="http://schemas.microsoft.com/office/drawing/2014/main" id="{FE3A0DDA-0BE4-4FC4-AAF0-38A8D8F63A80}"/>
              </a:ext>
            </a:extLst>
          </p:cNvPr>
          <p:cNvSpPr txBox="1">
            <a:spLocks/>
          </p:cNvSpPr>
          <p:nvPr/>
        </p:nvSpPr>
        <p:spPr>
          <a:xfrm>
            <a:off x="970722" y="5184516"/>
            <a:ext cx="7014328" cy="3491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600" b="1" dirty="0">
                <a:effectLst>
                  <a:outerShdw blurRad="38100" dist="38100" dir="2700000" algn="tl">
                    <a:srgbClr val="000000">
                      <a:alpha val="43137"/>
                    </a:srgbClr>
                  </a:outerShdw>
                </a:effectLst>
                <a:latin typeface="+mj-lt"/>
                <a:ea typeface="Times New Roman" panose="02020603050405020304" pitchFamily="18" charset="0"/>
              </a:rPr>
              <a:t>* </a:t>
            </a:r>
            <a:r>
              <a:rPr lang="en-US" sz="1600" dirty="0">
                <a:latin typeface="+mj-lt"/>
              </a:rPr>
              <a:t>The actual content of LOTL is managed and published by each MS</a:t>
            </a:r>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79393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Certificate Authorities </a:t>
            </a:r>
            <a:r>
              <a:rPr lang="en-US" sz="2400" b="1" dirty="0">
                <a:effectLst>
                  <a:outerShdw blurRad="38100" dist="38100" dir="2700000" algn="tl">
                    <a:srgbClr val="000000">
                      <a:alpha val="43137"/>
                    </a:srgbClr>
                  </a:outerShdw>
                </a:effectLst>
              </a:rPr>
              <a:t>(1 out of 3)</a:t>
            </a:r>
            <a:endParaRPr lang="en-US" sz="3000" b="1" dirty="0">
              <a:effectLst>
                <a:outerShdw blurRad="38100" dist="38100" dir="2700000" algn="tl">
                  <a:srgbClr val="000000">
                    <a:alpha val="43137"/>
                  </a:srgbClr>
                </a:outerShdw>
              </a:effectLst>
            </a:endParaRPr>
          </a:p>
        </p:txBody>
      </p:sp>
      <p:pic>
        <p:nvPicPr>
          <p:cNvPr id="10" name="Graphic 9" descr="Badge Tick1 with solid fill">
            <a:extLst>
              <a:ext uri="{FF2B5EF4-FFF2-40B4-BE49-F238E27FC236}">
                <a16:creationId xmlns:a16="http://schemas.microsoft.com/office/drawing/2014/main" id="{39DF0DEB-7680-4673-A32D-4283E92731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1177" y="4999099"/>
            <a:ext cx="683873" cy="720000"/>
          </a:xfrm>
          <a:prstGeom prst="rect">
            <a:avLst/>
          </a:prstGeom>
        </p:spPr>
      </p:pic>
    </p:spTree>
    <p:extLst>
      <p:ext uri="{BB962C8B-B14F-4D97-AF65-F5344CB8AC3E}">
        <p14:creationId xmlns:p14="http://schemas.microsoft.com/office/powerpoint/2010/main" val="1322477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838200" y="2181631"/>
            <a:ext cx="10099251" cy="1721526"/>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54</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904188" y="2288554"/>
            <a:ext cx="10033263" cy="1596741"/>
          </a:xfrm>
          <a:noFill/>
        </p:spPr>
        <p:txBody>
          <a:bodyPr/>
          <a:lstStyle/>
          <a:p>
            <a:pPr marL="0" indent="0">
              <a:spcAft>
                <a:spcPts val="1200"/>
              </a:spcAft>
              <a:buNone/>
            </a:pPr>
            <a:r>
              <a:rPr lang="en-US" sz="2000" b="1" dirty="0">
                <a:solidFill>
                  <a:schemeClr val="bg1"/>
                </a:solidFill>
                <a:effectLst>
                  <a:outerShdw blurRad="38100" dist="38100" dir="2700000" algn="tl">
                    <a:srgbClr val="000000">
                      <a:alpha val="43137"/>
                    </a:srgbClr>
                  </a:outerShdw>
                </a:effectLst>
              </a:rPr>
              <a:t>The Certificate Authorities (CAs) on the LOTL can be divided into two categories:</a:t>
            </a:r>
          </a:p>
          <a:p>
            <a:pPr marL="444600" indent="-457200">
              <a:lnSpc>
                <a:spcPct val="150000"/>
              </a:lnSpc>
              <a:spcAft>
                <a:spcPts val="600"/>
              </a:spcAft>
              <a:buClr>
                <a:schemeClr val="bg1"/>
              </a:buClr>
              <a:buFont typeface="+mj-lt"/>
              <a:buAutoNum type="arabicPeriod"/>
            </a:pPr>
            <a:r>
              <a:rPr lang="en-US" sz="2000" b="1" dirty="0">
                <a:solidFill>
                  <a:schemeClr val="bg1"/>
                </a:solidFill>
                <a:effectLst>
                  <a:outerShdw blurRad="38100" dist="38100" dir="2700000" algn="tl">
                    <a:srgbClr val="000000">
                      <a:alpha val="43137"/>
                    </a:srgbClr>
                  </a:outerShdw>
                </a:effectLst>
              </a:rPr>
              <a:t>CAs that issue qualified certificates</a:t>
            </a:r>
          </a:p>
          <a:p>
            <a:pPr marL="444600" indent="-457200">
              <a:lnSpc>
                <a:spcPct val="150000"/>
              </a:lnSpc>
              <a:spcAft>
                <a:spcPts val="600"/>
              </a:spcAft>
              <a:buClr>
                <a:schemeClr val="bg1"/>
              </a:buClr>
              <a:buFont typeface="+mj-lt"/>
              <a:buAutoNum type="arabicPeriod"/>
            </a:pPr>
            <a:r>
              <a:rPr lang="en-US" sz="2000" b="1" dirty="0">
                <a:solidFill>
                  <a:schemeClr val="bg1"/>
                </a:solidFill>
                <a:effectLst>
                  <a:outerShdw blurRad="38100" dist="38100" dir="2700000" algn="tl">
                    <a:srgbClr val="000000">
                      <a:alpha val="43137"/>
                    </a:srgbClr>
                  </a:outerShdw>
                </a:effectLst>
              </a:rPr>
              <a:t>CAs on the LOTL that issue non-qualified certificate for e-signature/sealing</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2" name="Content Placeholder 7">
            <a:extLst>
              <a:ext uri="{FF2B5EF4-FFF2-40B4-BE49-F238E27FC236}">
                <a16:creationId xmlns:a16="http://schemas.microsoft.com/office/drawing/2014/main" id="{FE3A0DDA-0BE4-4FC4-AAF0-38A8D8F63A80}"/>
              </a:ext>
            </a:extLst>
          </p:cNvPr>
          <p:cNvSpPr txBox="1">
            <a:spLocks/>
          </p:cNvSpPr>
          <p:nvPr/>
        </p:nvSpPr>
        <p:spPr>
          <a:xfrm>
            <a:off x="838200" y="4392098"/>
            <a:ext cx="8654592" cy="85494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r>
              <a:rPr lang="en-US" sz="1600" dirty="0">
                <a:latin typeface="+mj-lt"/>
              </a:rPr>
              <a:t>CAs for both categories are published in: </a:t>
            </a:r>
            <a:r>
              <a:rPr lang="en-US" dirty="0">
                <a:latin typeface="+mj-lt"/>
                <a:hlinkClick r:id="rId3"/>
              </a:rPr>
              <a:t>https://esignature.ec.europa.eu/efda/tl-browser/#/screen/home</a:t>
            </a:r>
            <a:r>
              <a:rPr lang="en-US" dirty="0">
                <a:latin typeface="+mj-lt"/>
              </a:rPr>
              <a:t> </a:t>
            </a:r>
            <a:endParaRPr lang="en-US" sz="1600" dirty="0">
              <a:latin typeface="+mj-lt"/>
            </a:endParaRPr>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746796"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Certificate Authorities </a:t>
            </a:r>
            <a:r>
              <a:rPr lang="en-US" sz="2400" b="1" dirty="0">
                <a:effectLst>
                  <a:outerShdw blurRad="38100" dist="38100" dir="2700000" algn="tl">
                    <a:srgbClr val="000000">
                      <a:alpha val="43137"/>
                    </a:srgbClr>
                  </a:outerShdw>
                </a:effectLst>
              </a:rPr>
              <a:t>(2 out of 3)</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6244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55</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79393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Certificate Authorities </a:t>
            </a:r>
            <a:r>
              <a:rPr lang="en-US" sz="2400" b="1" dirty="0">
                <a:effectLst>
                  <a:outerShdw blurRad="38100" dist="38100" dir="2700000" algn="tl">
                    <a:srgbClr val="000000">
                      <a:alpha val="43137"/>
                    </a:srgbClr>
                  </a:outerShdw>
                </a:effectLst>
              </a:rPr>
              <a:t>(3 out of 3)</a:t>
            </a:r>
            <a:endParaRPr lang="en-US" sz="3000" b="1" dirty="0">
              <a:effectLst>
                <a:outerShdw blurRad="38100" dist="38100" dir="2700000" algn="tl">
                  <a:srgbClr val="000000">
                    <a:alpha val="43137"/>
                  </a:srgbClr>
                </a:outerShdw>
              </a:effectLst>
            </a:endParaRPr>
          </a:p>
        </p:txBody>
      </p:sp>
      <p:sp>
        <p:nvSpPr>
          <p:cNvPr id="11" name="Content Placeholder 7">
            <a:extLst>
              <a:ext uri="{FF2B5EF4-FFF2-40B4-BE49-F238E27FC236}">
                <a16:creationId xmlns:a16="http://schemas.microsoft.com/office/drawing/2014/main" id="{A86D741B-140F-4DE5-853C-C94E33E1C531}"/>
              </a:ext>
            </a:extLst>
          </p:cNvPr>
          <p:cNvSpPr txBox="1">
            <a:spLocks/>
          </p:cNvSpPr>
          <p:nvPr/>
        </p:nvSpPr>
        <p:spPr>
          <a:xfrm>
            <a:off x="838200" y="1792541"/>
            <a:ext cx="11229975" cy="381142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b="1" dirty="0">
                <a:effectLst>
                  <a:outerShdw blurRad="38100" dist="38100" dir="2700000" algn="tl">
                    <a:srgbClr val="000000">
                      <a:alpha val="43137"/>
                    </a:srgbClr>
                  </a:outerShdw>
                </a:effectLst>
              </a:rPr>
              <a:t>Can an EO acquire a certificate from a CA not presented in the LOTL?</a:t>
            </a:r>
          </a:p>
          <a:p>
            <a:pPr marL="0" indent="0">
              <a:spcAft>
                <a:spcPts val="1200"/>
              </a:spcAft>
              <a:buNone/>
            </a:pPr>
            <a:r>
              <a:rPr lang="en-US" sz="1800" dirty="0"/>
              <a:t>Yes, however, the CA should be included in National Customs Alternate List of the MS of registration</a:t>
            </a:r>
          </a:p>
          <a:p>
            <a:pPr marL="0" indent="0">
              <a:spcAft>
                <a:spcPts val="1200"/>
              </a:spcAft>
              <a:buNone/>
            </a:pPr>
            <a:endParaRPr lang="en-US" sz="400" b="1" dirty="0">
              <a:effectLst>
                <a:outerShdw blurRad="38100" dist="38100" dir="2700000" algn="tl">
                  <a:srgbClr val="000000">
                    <a:alpha val="43137"/>
                  </a:srgbClr>
                </a:outerShdw>
              </a:effectLst>
            </a:endParaRPr>
          </a:p>
          <a:p>
            <a:pPr marL="0" indent="0">
              <a:spcAft>
                <a:spcPts val="1200"/>
              </a:spcAft>
              <a:buNone/>
            </a:pPr>
            <a:r>
              <a:rPr lang="en-US" b="1" dirty="0">
                <a:effectLst>
                  <a:outerShdw blurRad="38100" dist="38100" dir="2700000" algn="tl">
                    <a:srgbClr val="000000">
                      <a:alpha val="43137"/>
                    </a:srgbClr>
                  </a:outerShdw>
                </a:effectLst>
              </a:rPr>
              <a:t>In the previous case, is there any restriction?</a:t>
            </a:r>
          </a:p>
          <a:p>
            <a:pPr marL="0" indent="0">
              <a:spcAft>
                <a:spcPts val="1200"/>
              </a:spcAft>
              <a:buNone/>
            </a:pPr>
            <a:r>
              <a:rPr lang="en-US" sz="1800" dirty="0"/>
              <a:t>Yes, before acquiring a sealing certificate not included in the LOTL, the NA of registration should be consulted. NA will decide if the CA can be added to its alternate list</a:t>
            </a:r>
          </a:p>
          <a:p>
            <a:pPr marL="0" indent="0">
              <a:spcAft>
                <a:spcPts val="1200"/>
              </a:spcAft>
              <a:buNone/>
            </a:pPr>
            <a:endParaRPr lang="en-US" sz="400" dirty="0"/>
          </a:p>
          <a:p>
            <a:pPr marL="0" indent="0">
              <a:spcAft>
                <a:spcPts val="1200"/>
              </a:spcAft>
              <a:buNone/>
            </a:pPr>
            <a:r>
              <a:rPr lang="en-US" b="1" dirty="0">
                <a:effectLst>
                  <a:outerShdw blurRad="38100" dist="38100" dir="2700000" algn="tl">
                    <a:srgbClr val="000000">
                      <a:alpha val="43137"/>
                    </a:srgbClr>
                  </a:outerShdw>
                </a:effectLst>
              </a:rPr>
              <a:t>Who manages the National Customs Alternate List ?</a:t>
            </a:r>
          </a:p>
          <a:p>
            <a:pPr marL="0" indent="0">
              <a:spcAft>
                <a:spcPts val="1200"/>
              </a:spcAft>
              <a:buNone/>
            </a:pPr>
            <a:r>
              <a:rPr lang="en-US" sz="1800" dirty="0"/>
              <a:t>MSs are responsible for managing their National Customs Alternate List</a:t>
            </a:r>
            <a:endParaRPr lang="en-US" sz="400" dirty="0"/>
          </a:p>
        </p:txBody>
      </p:sp>
    </p:spTree>
    <p:extLst>
      <p:ext uri="{BB962C8B-B14F-4D97-AF65-F5344CB8AC3E}">
        <p14:creationId xmlns:p14="http://schemas.microsoft.com/office/powerpoint/2010/main" val="2944700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56</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775093"/>
            <a:ext cx="10200041"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Certificates on Central Side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
        <p:nvSpPr>
          <p:cNvPr id="6" name="Content Placeholder 7">
            <a:extLst>
              <a:ext uri="{FF2B5EF4-FFF2-40B4-BE49-F238E27FC236}">
                <a16:creationId xmlns:a16="http://schemas.microsoft.com/office/drawing/2014/main" id="{3036A776-E989-4442-ACAB-24D4E5942A40}"/>
              </a:ext>
            </a:extLst>
          </p:cNvPr>
          <p:cNvSpPr txBox="1">
            <a:spLocks/>
          </p:cNvSpPr>
          <p:nvPr/>
        </p:nvSpPr>
        <p:spPr>
          <a:xfrm>
            <a:off x="838199" y="2065752"/>
            <a:ext cx="9719821" cy="85494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r>
              <a:rPr lang="en-US" sz="1600" dirty="0">
                <a:latin typeface="+mj-lt"/>
              </a:rPr>
              <a:t>On ICS2 central side, the </a:t>
            </a:r>
            <a:r>
              <a:rPr lang="en-US" sz="1600" b="1" dirty="0">
                <a:effectLst>
                  <a:outerShdw blurRad="38100" dist="38100" dir="2700000" algn="tl">
                    <a:srgbClr val="000000">
                      <a:alpha val="43137"/>
                    </a:srgbClr>
                  </a:outerShdw>
                </a:effectLst>
                <a:latin typeface="+mj-lt"/>
              </a:rPr>
              <a:t>TAPAS conformance service </a:t>
            </a:r>
            <a:r>
              <a:rPr lang="en-US" sz="1600" dirty="0">
                <a:latin typeface="+mj-lt"/>
              </a:rPr>
              <a:t>is available at: </a:t>
            </a:r>
            <a:r>
              <a:rPr lang="en-US" sz="2200" dirty="0">
                <a:latin typeface="+mj-lt"/>
                <a:hlinkClick r:id="rId3"/>
              </a:rPr>
              <a:t>https://customs.ec.europa.eu:8445/domibus/services/msh</a:t>
            </a:r>
            <a:r>
              <a:rPr lang="en-US" sz="2200" dirty="0">
                <a:latin typeface="+mj-lt"/>
              </a:rPr>
              <a:t>  </a:t>
            </a:r>
          </a:p>
        </p:txBody>
      </p:sp>
      <p:sp>
        <p:nvSpPr>
          <p:cNvPr id="7" name="Content Placeholder 7">
            <a:extLst>
              <a:ext uri="{FF2B5EF4-FFF2-40B4-BE49-F238E27FC236}">
                <a16:creationId xmlns:a16="http://schemas.microsoft.com/office/drawing/2014/main" id="{7C038739-F25F-47B4-B585-6F42BAAB8066}"/>
              </a:ext>
            </a:extLst>
          </p:cNvPr>
          <p:cNvSpPr txBox="1">
            <a:spLocks/>
          </p:cNvSpPr>
          <p:nvPr/>
        </p:nvSpPr>
        <p:spPr>
          <a:xfrm>
            <a:off x="838199" y="3429000"/>
            <a:ext cx="9719821" cy="22836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600" dirty="0">
                <a:latin typeface="+mj-lt"/>
              </a:rPr>
              <a:t>Regarding the 2-way SSL that is implemented, the </a:t>
            </a:r>
            <a:r>
              <a:rPr lang="en-US" sz="1600" b="1" dirty="0">
                <a:effectLst>
                  <a:outerShdw blurRad="38100" dist="38100" dir="2700000" algn="tl">
                    <a:srgbClr val="000000">
                      <a:alpha val="43137"/>
                    </a:srgbClr>
                  </a:outerShdw>
                </a:effectLst>
                <a:latin typeface="+mj-lt"/>
              </a:rPr>
              <a:t>GlobalSign CA </a:t>
            </a:r>
            <a:r>
              <a:rPr lang="en-US" sz="1600" dirty="0">
                <a:latin typeface="+mj-lt"/>
              </a:rPr>
              <a:t>chain is used with conformance.customs.ec.europa.eu:8445 service</a:t>
            </a:r>
          </a:p>
          <a:p>
            <a:pPr marL="0" indent="0">
              <a:spcAft>
                <a:spcPts val="1200"/>
              </a:spcAft>
              <a:buFont typeface="Arial" panose="020B0604020202020204" pitchFamily="34" charset="0"/>
              <a:buNone/>
            </a:pPr>
            <a:endParaRPr lang="en-US" sz="200" dirty="0">
              <a:latin typeface="+mj-lt"/>
            </a:endParaRPr>
          </a:p>
          <a:p>
            <a:pPr marL="0" indent="0">
              <a:spcAft>
                <a:spcPts val="1200"/>
              </a:spcAft>
              <a:buFont typeface="Arial" panose="020B0604020202020204" pitchFamily="34" charset="0"/>
              <a:buNone/>
            </a:pPr>
            <a:r>
              <a:rPr lang="en-US" sz="1600" dirty="0">
                <a:latin typeface="+mj-lt"/>
              </a:rPr>
              <a:t>Download from here:</a:t>
            </a:r>
          </a:p>
          <a:p>
            <a:pPr>
              <a:spcAft>
                <a:spcPts val="1200"/>
              </a:spcAft>
            </a:pPr>
            <a:r>
              <a:rPr lang="en-US" sz="2200" dirty="0">
                <a:latin typeface="+mj-lt"/>
                <a:hlinkClick r:id="rId4"/>
              </a:rPr>
              <a:t>https://secure.globalsign.net/cacert/Root-R3.crt</a:t>
            </a:r>
            <a:endParaRPr lang="en-US" sz="2200" dirty="0">
              <a:latin typeface="+mj-lt"/>
            </a:endParaRPr>
          </a:p>
          <a:p>
            <a:pPr>
              <a:spcAft>
                <a:spcPts val="1200"/>
              </a:spcAft>
            </a:pPr>
            <a:r>
              <a:rPr lang="en-US" sz="2200" dirty="0">
                <a:latin typeface="+mj-lt"/>
                <a:hlinkClick r:id="rId5"/>
              </a:rPr>
              <a:t>https://secure.globalsign.com/cacert/gsrsaovsslca2018.crt</a:t>
            </a:r>
            <a:endParaRPr lang="en-US" sz="2200" dirty="0">
              <a:latin typeface="+mj-lt"/>
            </a:endParaRPr>
          </a:p>
          <a:p>
            <a:pPr marL="0" indent="0">
              <a:lnSpc>
                <a:spcPct val="150000"/>
              </a:lnSpc>
              <a:spcAft>
                <a:spcPts val="1200"/>
              </a:spcAft>
              <a:buFont typeface="Arial" panose="020B0604020202020204" pitchFamily="34" charset="0"/>
              <a:buNone/>
            </a:pPr>
            <a:r>
              <a:rPr lang="en-US" dirty="0">
                <a:latin typeface="+mj-lt"/>
              </a:rPr>
              <a:t> </a:t>
            </a:r>
            <a:endParaRPr lang="en-US" sz="1600" dirty="0">
              <a:latin typeface="+mj-lt"/>
            </a:endParaRPr>
          </a:p>
        </p:txBody>
      </p:sp>
    </p:spTree>
    <p:extLst>
      <p:ext uri="{BB962C8B-B14F-4D97-AF65-F5344CB8AC3E}">
        <p14:creationId xmlns:p14="http://schemas.microsoft.com/office/powerpoint/2010/main" val="985756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57</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775093"/>
            <a:ext cx="101152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Certificate Requirements – Certificates on Central Side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sp>
        <p:nvSpPr>
          <p:cNvPr id="7" name="Content Placeholder 7">
            <a:extLst>
              <a:ext uri="{FF2B5EF4-FFF2-40B4-BE49-F238E27FC236}">
                <a16:creationId xmlns:a16="http://schemas.microsoft.com/office/drawing/2014/main" id="{7C038739-F25F-47B4-B585-6F42BAAB8066}"/>
              </a:ext>
            </a:extLst>
          </p:cNvPr>
          <p:cNvSpPr txBox="1">
            <a:spLocks/>
          </p:cNvSpPr>
          <p:nvPr/>
        </p:nvSpPr>
        <p:spPr>
          <a:xfrm>
            <a:off x="838200" y="2191464"/>
            <a:ext cx="10389127" cy="4480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r>
              <a:rPr lang="en-US" sz="1600" dirty="0">
                <a:latin typeface="+mj-lt"/>
              </a:rPr>
              <a:t>Regarding the sealing/signing certificate, there is a DG TAXUD certificate for singing the conformance messages:</a:t>
            </a:r>
          </a:p>
          <a:p>
            <a:pPr marL="0" indent="0">
              <a:lnSpc>
                <a:spcPct val="150000"/>
              </a:lnSpc>
              <a:spcAft>
                <a:spcPts val="1200"/>
              </a:spcAft>
              <a:buFont typeface="Arial" panose="020B0604020202020204" pitchFamily="34" charset="0"/>
              <a:buNone/>
            </a:pPr>
            <a:endParaRPr lang="en-US" sz="100" dirty="0">
              <a:latin typeface="+mj-lt"/>
            </a:endParaRPr>
          </a:p>
          <a:p>
            <a:pPr marL="0" indent="0">
              <a:lnSpc>
                <a:spcPct val="150000"/>
              </a:lnSpc>
              <a:spcAft>
                <a:spcPts val="1200"/>
              </a:spcAft>
              <a:buFont typeface="Arial" panose="020B0604020202020204" pitchFamily="34" charset="0"/>
              <a:buNone/>
            </a:pPr>
            <a:endParaRPr lang="en-US" dirty="0">
              <a:latin typeface="+mj-lt"/>
            </a:endParaRPr>
          </a:p>
          <a:p>
            <a:pPr marL="0" indent="0">
              <a:lnSpc>
                <a:spcPct val="150000"/>
              </a:lnSpc>
              <a:spcAft>
                <a:spcPts val="1200"/>
              </a:spcAft>
              <a:buFont typeface="Arial" panose="020B0604020202020204" pitchFamily="34" charset="0"/>
              <a:buNone/>
            </a:pPr>
            <a:r>
              <a:rPr lang="en-US" dirty="0">
                <a:latin typeface="+mj-lt"/>
              </a:rPr>
              <a:t> </a:t>
            </a:r>
            <a:endParaRPr lang="en-US" sz="1600" dirty="0">
              <a:latin typeface="+mj-lt"/>
            </a:endParaRPr>
          </a:p>
        </p:txBody>
      </p:sp>
      <p:sp>
        <p:nvSpPr>
          <p:cNvPr id="2" name="Rectangle 2">
            <a:extLst>
              <a:ext uri="{FF2B5EF4-FFF2-40B4-BE49-F238E27FC236}">
                <a16:creationId xmlns:a16="http://schemas.microsoft.com/office/drawing/2014/main" id="{A63702DA-A550-4585-B72F-3DB178F30B2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3" name="Object 2">
            <a:extLst>
              <a:ext uri="{FF2B5EF4-FFF2-40B4-BE49-F238E27FC236}">
                <a16:creationId xmlns:a16="http://schemas.microsoft.com/office/drawing/2014/main" id="{C7801F9B-66AD-4BC5-976D-BFFF7E290C67}"/>
              </a:ext>
            </a:extLst>
          </p:cNvPr>
          <p:cNvGraphicFramePr>
            <a:graphicFrameLocks noChangeAspect="1"/>
          </p:cNvGraphicFramePr>
          <p:nvPr>
            <p:extLst>
              <p:ext uri="{D42A27DB-BD31-4B8C-83A1-F6EECF244321}">
                <p14:modId xmlns:p14="http://schemas.microsoft.com/office/powerpoint/2010/main" val="2264732824"/>
              </p:ext>
            </p:extLst>
          </p:nvPr>
        </p:nvGraphicFramePr>
        <p:xfrm>
          <a:off x="5120887" y="4919763"/>
          <a:ext cx="1814869" cy="893727"/>
        </p:xfrm>
        <a:graphic>
          <a:graphicData uri="http://schemas.openxmlformats.org/presentationml/2006/ole">
            <mc:AlternateContent xmlns:mc="http://schemas.openxmlformats.org/markup-compatibility/2006">
              <mc:Choice xmlns:v="urn:schemas-microsoft-com:vml" Requires="v">
                <p:oleObj name="Packager Shell Object" showAsIcon="1" r:id="rId3" imgW="1044117" imgH="518081" progId="Package">
                  <p:embed/>
                </p:oleObj>
              </mc:Choice>
              <mc:Fallback>
                <p:oleObj name="Packager Shell Object" showAsIcon="1" r:id="rId3" imgW="1044117" imgH="518081" progId="Package">
                  <p:embed/>
                  <p:pic>
                    <p:nvPicPr>
                      <p:cNvPr id="3" name="Object 2">
                        <a:extLst>
                          <a:ext uri="{FF2B5EF4-FFF2-40B4-BE49-F238E27FC236}">
                            <a16:creationId xmlns:a16="http://schemas.microsoft.com/office/drawing/2014/main" id="{C7801F9B-66AD-4BC5-976D-BFFF7E290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0887" y="4919763"/>
                        <a:ext cx="1814869" cy="893727"/>
                      </a:xfrm>
                      <a:prstGeom prst="rect">
                        <a:avLst/>
                      </a:prstGeom>
                      <a:noFill/>
                    </p:spPr>
                  </p:pic>
                </p:oleObj>
              </mc:Fallback>
            </mc:AlternateContent>
          </a:graphicData>
        </a:graphic>
      </p:graphicFrame>
      <p:graphicFrame>
        <p:nvGraphicFramePr>
          <p:cNvPr id="9" name="Table 9">
            <a:extLst>
              <a:ext uri="{FF2B5EF4-FFF2-40B4-BE49-F238E27FC236}">
                <a16:creationId xmlns:a16="http://schemas.microsoft.com/office/drawing/2014/main" id="{84F4309A-5C35-4B29-8D93-7AB085E84820}"/>
              </a:ext>
            </a:extLst>
          </p:cNvPr>
          <p:cNvGraphicFramePr>
            <a:graphicFrameLocks noGrp="1"/>
          </p:cNvGraphicFramePr>
          <p:nvPr>
            <p:extLst>
              <p:ext uri="{D42A27DB-BD31-4B8C-83A1-F6EECF244321}">
                <p14:modId xmlns:p14="http://schemas.microsoft.com/office/powerpoint/2010/main" val="1293746934"/>
              </p:ext>
            </p:extLst>
          </p:nvPr>
        </p:nvGraphicFramePr>
        <p:xfrm>
          <a:off x="878508" y="2947743"/>
          <a:ext cx="10434984" cy="1550774"/>
        </p:xfrm>
        <a:graphic>
          <a:graphicData uri="http://schemas.openxmlformats.org/drawingml/2006/table">
            <a:tbl>
              <a:tblPr firstRow="1" bandRow="1">
                <a:tableStyleId>{85BE263C-DBD7-4A20-BB59-AAB30ACAA65A}</a:tableStyleId>
              </a:tblPr>
              <a:tblGrid>
                <a:gridCol w="1525446">
                  <a:extLst>
                    <a:ext uri="{9D8B030D-6E8A-4147-A177-3AD203B41FA5}">
                      <a16:colId xmlns:a16="http://schemas.microsoft.com/office/drawing/2014/main" val="844259329"/>
                    </a:ext>
                  </a:extLst>
                </a:gridCol>
                <a:gridCol w="2214944">
                  <a:extLst>
                    <a:ext uri="{9D8B030D-6E8A-4147-A177-3AD203B41FA5}">
                      <a16:colId xmlns:a16="http://schemas.microsoft.com/office/drawing/2014/main" val="3324479742"/>
                    </a:ext>
                  </a:extLst>
                </a:gridCol>
                <a:gridCol w="2341880">
                  <a:extLst>
                    <a:ext uri="{9D8B030D-6E8A-4147-A177-3AD203B41FA5}">
                      <a16:colId xmlns:a16="http://schemas.microsoft.com/office/drawing/2014/main" val="3210069653"/>
                    </a:ext>
                  </a:extLst>
                </a:gridCol>
                <a:gridCol w="1643380">
                  <a:extLst>
                    <a:ext uri="{9D8B030D-6E8A-4147-A177-3AD203B41FA5}">
                      <a16:colId xmlns:a16="http://schemas.microsoft.com/office/drawing/2014/main" val="3302036719"/>
                    </a:ext>
                  </a:extLst>
                </a:gridCol>
                <a:gridCol w="1354667">
                  <a:extLst>
                    <a:ext uri="{9D8B030D-6E8A-4147-A177-3AD203B41FA5}">
                      <a16:colId xmlns:a16="http://schemas.microsoft.com/office/drawing/2014/main" val="4014099346"/>
                    </a:ext>
                  </a:extLst>
                </a:gridCol>
                <a:gridCol w="1354667">
                  <a:extLst>
                    <a:ext uri="{9D8B030D-6E8A-4147-A177-3AD203B41FA5}">
                      <a16:colId xmlns:a16="http://schemas.microsoft.com/office/drawing/2014/main" val="799970216"/>
                    </a:ext>
                  </a:extLst>
                </a:gridCol>
              </a:tblGrid>
              <a:tr h="370840">
                <a:tc>
                  <a:txBody>
                    <a:bodyPr/>
                    <a:lstStyle/>
                    <a:p>
                      <a:r>
                        <a:rPr lang="en-GB" sz="1800" dirty="0">
                          <a:effectLst>
                            <a:outerShdw blurRad="38100" dist="38100" dir="2700000" algn="tl">
                              <a:srgbClr val="000000">
                                <a:alpha val="43137"/>
                              </a:srgbClr>
                            </a:outerShdw>
                          </a:effectLst>
                        </a:rPr>
                        <a:t>Certificate Attributes</a:t>
                      </a: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GB" dirty="0"/>
                        <a:t>Common Name</a:t>
                      </a:r>
                    </a:p>
                  </a:txBody>
                  <a:tcPr anchor="ctr">
                    <a:lnL w="6350" cap="flat" cmpd="sng" algn="ctr">
                      <a:solidFill>
                        <a:schemeClr val="tx1"/>
                      </a:solidFill>
                      <a:prstDash val="sysDash"/>
                      <a:round/>
                      <a:headEnd type="none" w="med" len="med"/>
                      <a:tailEnd type="none" w="med" len="med"/>
                    </a:lnL>
                  </a:tcPr>
                </a:tc>
                <a:tc>
                  <a:txBody>
                    <a:bodyPr/>
                    <a:lstStyle/>
                    <a:p>
                      <a:pPr algn="ctr"/>
                      <a:r>
                        <a:rPr lang="en-GB" dirty="0"/>
                        <a:t>Organisational Unit</a:t>
                      </a:r>
                    </a:p>
                  </a:txBody>
                  <a:tcPr anchor="ctr"/>
                </a:tc>
                <a:tc>
                  <a:txBody>
                    <a:bodyPr/>
                    <a:lstStyle/>
                    <a:p>
                      <a:pPr algn="ctr"/>
                      <a:r>
                        <a:rPr lang="en-GB" dirty="0"/>
                        <a:t>Organisation</a:t>
                      </a:r>
                    </a:p>
                  </a:txBody>
                  <a:tcPr anchor="ctr"/>
                </a:tc>
                <a:tc>
                  <a:txBody>
                    <a:bodyPr/>
                    <a:lstStyle/>
                    <a:p>
                      <a:pPr algn="ctr"/>
                      <a:r>
                        <a:rPr lang="en-GB" dirty="0"/>
                        <a:t>Locality</a:t>
                      </a:r>
                    </a:p>
                  </a:txBody>
                  <a:tcPr anchor="ctr"/>
                </a:tc>
                <a:tc>
                  <a:txBody>
                    <a:bodyPr/>
                    <a:lstStyle/>
                    <a:p>
                      <a:pPr algn="ctr"/>
                      <a:r>
                        <a:rPr lang="en-GB" dirty="0"/>
                        <a:t>Country Name</a:t>
                      </a:r>
                    </a:p>
                  </a:txBody>
                  <a:tcPr anchor="ctr">
                    <a:lnR w="6350" cap="flat" cmpd="sng" algn="ctr">
                      <a:solidFill>
                        <a:schemeClr val="tx1"/>
                      </a:solidFill>
                      <a:prstDash val="sysDash"/>
                      <a:round/>
                      <a:headEnd type="none" w="med" len="med"/>
                      <a:tailEnd type="none" w="med" len="med"/>
                    </a:lnR>
                  </a:tcPr>
                </a:tc>
                <a:extLst>
                  <a:ext uri="{0D108BD9-81ED-4DB2-BD59-A6C34878D82A}">
                    <a16:rowId xmlns:a16="http://schemas.microsoft.com/office/drawing/2014/main" val="596878637"/>
                  </a:ext>
                </a:extLst>
              </a:tr>
              <a:tr h="466371">
                <a:tc>
                  <a:txBody>
                    <a:bodyPr/>
                    <a:lstStyle/>
                    <a:p>
                      <a:r>
                        <a:rPr lang="en-US" sz="2000" b="1" kern="1200" dirty="0">
                          <a:solidFill>
                            <a:schemeClr val="dk1"/>
                          </a:solidFill>
                          <a:effectLst>
                            <a:outerShdw blurRad="38100" dist="38100" dir="2700000" algn="tl">
                              <a:srgbClr val="000000">
                                <a:alpha val="43137"/>
                              </a:srgbClr>
                            </a:outerShdw>
                          </a:effectLst>
                        </a:rPr>
                        <a:t>Owner</a:t>
                      </a:r>
                      <a:endParaRPr lang="en-GB" sz="2000" b="1" dirty="0">
                        <a:effectLst>
                          <a:outerShdw blurRad="38100" dist="38100" dir="2700000" algn="tl">
                            <a:srgbClr val="000000">
                              <a:alpha val="43137"/>
                            </a:srgbClr>
                          </a:outerShdw>
                        </a:effectLst>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800" kern="1200" dirty="0">
                          <a:solidFill>
                            <a:schemeClr val="dk1"/>
                          </a:solidFill>
                        </a:rPr>
                        <a:t>TAPAS_gw</a:t>
                      </a:r>
                      <a:endParaRPr lang="en-GB" dirty="0"/>
                    </a:p>
                  </a:txBody>
                  <a:tcPr anchor="ctr">
                    <a:lnL w="6350" cap="flat" cmpd="sng" algn="ctr">
                      <a:solidFill>
                        <a:schemeClr val="tx1"/>
                      </a:solidFill>
                      <a:prstDash val="sysDash"/>
                      <a:round/>
                      <a:headEnd type="none" w="med" len="med"/>
                      <a:tailEnd type="none" w="med" len="med"/>
                    </a:lnL>
                  </a:tcPr>
                </a:tc>
                <a:tc>
                  <a:txBody>
                    <a:bodyPr/>
                    <a:lstStyle/>
                    <a:p>
                      <a:pPr algn="ctr"/>
                      <a:r>
                        <a:rPr lang="en-US" sz="1800" kern="1200" dirty="0">
                          <a:solidFill>
                            <a:schemeClr val="dk1"/>
                          </a:solidFill>
                        </a:rPr>
                        <a:t>SPEED2ng TL</a:t>
                      </a:r>
                      <a:endParaRPr lang="en-GB" dirty="0"/>
                    </a:p>
                  </a:txBody>
                  <a:tcPr anchor="ctr"/>
                </a:tc>
                <a:tc>
                  <a:txBody>
                    <a:bodyPr/>
                    <a:lstStyle/>
                    <a:p>
                      <a:pPr algn="ctr"/>
                      <a:r>
                        <a:rPr lang="en-US" sz="1800" kern="1200" dirty="0">
                          <a:solidFill>
                            <a:schemeClr val="dk1"/>
                          </a:solidFill>
                        </a:rPr>
                        <a:t>SPEED2ng</a:t>
                      </a:r>
                      <a:endParaRPr lang="en-GB" dirty="0"/>
                    </a:p>
                  </a:txBody>
                  <a:tcPr anchor="ctr"/>
                </a:tc>
                <a:tc>
                  <a:txBody>
                    <a:bodyPr/>
                    <a:lstStyle/>
                    <a:p>
                      <a:pPr algn="ctr"/>
                      <a:r>
                        <a:rPr lang="en-US" sz="1800" kern="1200" dirty="0">
                          <a:solidFill>
                            <a:schemeClr val="dk1"/>
                          </a:solidFill>
                        </a:rPr>
                        <a:t>Brussels</a:t>
                      </a:r>
                      <a:endParaRPr lang="en-GB" dirty="0"/>
                    </a:p>
                  </a:txBody>
                  <a:tcPr anchor="ctr"/>
                </a:tc>
                <a:tc>
                  <a:txBody>
                    <a:bodyPr/>
                    <a:lstStyle/>
                    <a:p>
                      <a:pPr algn="ctr"/>
                      <a:r>
                        <a:rPr lang="en-US" sz="1800" kern="1200" dirty="0">
                          <a:solidFill>
                            <a:schemeClr val="dk1"/>
                          </a:solidFill>
                        </a:rPr>
                        <a:t>BE</a:t>
                      </a:r>
                      <a:endParaRPr lang="en-GB" dirty="0"/>
                    </a:p>
                  </a:txBody>
                  <a:tcPr anchor="ctr">
                    <a:lnR w="6350" cap="flat" cmpd="sng" algn="ctr">
                      <a:solidFill>
                        <a:schemeClr val="tx1"/>
                      </a:solidFill>
                      <a:prstDash val="sysDash"/>
                      <a:round/>
                      <a:headEnd type="none" w="med" len="med"/>
                      <a:tailEnd type="none" w="med" len="med"/>
                    </a:lnR>
                  </a:tcPr>
                </a:tc>
                <a:extLst>
                  <a:ext uri="{0D108BD9-81ED-4DB2-BD59-A6C34878D82A}">
                    <a16:rowId xmlns:a16="http://schemas.microsoft.com/office/drawing/2014/main" val="3845125362"/>
                  </a:ext>
                </a:extLst>
              </a:tr>
              <a:tr h="444323">
                <a:tc>
                  <a:txBody>
                    <a:bodyPr/>
                    <a:lstStyle/>
                    <a:p>
                      <a:r>
                        <a:rPr lang="en-US" sz="2000" b="1" kern="1200" dirty="0">
                          <a:solidFill>
                            <a:schemeClr val="dk1"/>
                          </a:solidFill>
                          <a:effectLst>
                            <a:outerShdw blurRad="38100" dist="38100" dir="2700000" algn="tl">
                              <a:srgbClr val="000000">
                                <a:alpha val="43137"/>
                              </a:srgbClr>
                            </a:outerShdw>
                          </a:effectLst>
                        </a:rPr>
                        <a:t>Issuer</a:t>
                      </a:r>
                      <a:endParaRPr lang="en-GB" sz="2000" b="1" dirty="0">
                        <a:effectLst>
                          <a:outerShdw blurRad="38100" dist="38100" dir="2700000" algn="tl">
                            <a:srgbClr val="000000">
                              <a:alpha val="43137"/>
                            </a:srgbClr>
                          </a:outerShdw>
                        </a:effectLst>
                      </a:endParaRPr>
                    </a:p>
                  </a:txBody>
                  <a:tcPr>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tcPr>
                </a:tc>
                <a:tc>
                  <a:txBody>
                    <a:bodyPr/>
                    <a:lstStyle/>
                    <a:p>
                      <a:pPr algn="ctr"/>
                      <a:r>
                        <a:rPr lang="en-US" sz="1800" kern="1200" dirty="0">
                          <a:solidFill>
                            <a:schemeClr val="dk1"/>
                          </a:solidFill>
                        </a:rPr>
                        <a:t>SPEED2.CONF.CA</a:t>
                      </a:r>
                      <a:endParaRPr lang="en-GB" dirty="0"/>
                    </a:p>
                  </a:txBody>
                  <a:tcPr anchor="ctr">
                    <a:lnL w="6350" cap="flat" cmpd="sng" algn="ctr">
                      <a:solidFill>
                        <a:schemeClr val="tx1"/>
                      </a:solidFill>
                      <a:prstDash val="sysDash"/>
                      <a:round/>
                      <a:headEnd type="none" w="med" len="med"/>
                      <a:tailEnd type="none" w="med" len="med"/>
                    </a:lnL>
                  </a:tcPr>
                </a:tc>
                <a:tc>
                  <a:txBody>
                    <a:bodyPr/>
                    <a:lstStyle/>
                    <a:p>
                      <a:pPr algn="ctr"/>
                      <a:r>
                        <a:rPr lang="en-US" sz="1800" kern="1200" dirty="0">
                          <a:solidFill>
                            <a:schemeClr val="dk1"/>
                          </a:solidFill>
                        </a:rPr>
                        <a:t>SPEED2</a:t>
                      </a:r>
                      <a:endParaRPr lang="en-GB" dirty="0"/>
                    </a:p>
                  </a:txBody>
                  <a:tcPr anchor="ctr"/>
                </a:tc>
                <a:tc>
                  <a:txBody>
                    <a:bodyPr/>
                    <a:lstStyle/>
                    <a:p>
                      <a:pPr algn="ctr"/>
                      <a:r>
                        <a:rPr lang="en-US" sz="1800" kern="1200" dirty="0">
                          <a:solidFill>
                            <a:schemeClr val="dk1"/>
                          </a:solidFill>
                        </a:rPr>
                        <a:t>DG TAXUD</a:t>
                      </a:r>
                      <a:endParaRPr lang="en-GB" dirty="0"/>
                    </a:p>
                  </a:txBody>
                  <a:tcPr anchor="ctr"/>
                </a:tc>
                <a:tc>
                  <a:txBody>
                    <a:bodyPr/>
                    <a:lstStyle/>
                    <a:p>
                      <a:pPr algn="ctr"/>
                      <a:r>
                        <a:rPr lang="en-US" sz="1800" kern="1200" dirty="0">
                          <a:solidFill>
                            <a:schemeClr val="dk1"/>
                          </a:solidFill>
                        </a:rPr>
                        <a:t>TAXUD DC</a:t>
                      </a:r>
                      <a:endParaRPr lang="en-GB" dirty="0"/>
                    </a:p>
                  </a:txBody>
                  <a:tcPr anchor="ctr"/>
                </a:tc>
                <a:tc>
                  <a:txBody>
                    <a:bodyPr/>
                    <a:lstStyle/>
                    <a:p>
                      <a:pPr algn="ctr"/>
                      <a:r>
                        <a:rPr lang="en-US" sz="1800" kern="1200" dirty="0">
                          <a:solidFill>
                            <a:schemeClr val="dk1"/>
                          </a:solidFill>
                        </a:rPr>
                        <a:t>BE</a:t>
                      </a:r>
                      <a:endParaRPr lang="en-GB" dirty="0"/>
                    </a:p>
                  </a:txBody>
                  <a:tcPr anchor="ctr">
                    <a:lnR w="6350" cap="flat" cmpd="sng" algn="ctr">
                      <a:solidFill>
                        <a:schemeClr val="tx1"/>
                      </a:solidFill>
                      <a:prstDash val="sysDash"/>
                      <a:round/>
                      <a:headEnd type="none" w="med" len="med"/>
                      <a:tailEnd type="none" w="med" len="med"/>
                    </a:lnR>
                  </a:tcPr>
                </a:tc>
                <a:extLst>
                  <a:ext uri="{0D108BD9-81ED-4DB2-BD59-A6C34878D82A}">
                    <a16:rowId xmlns:a16="http://schemas.microsoft.com/office/drawing/2014/main" val="2520550776"/>
                  </a:ext>
                </a:extLst>
              </a:tr>
            </a:tbl>
          </a:graphicData>
        </a:graphic>
      </p:graphicFrame>
    </p:spTree>
    <p:extLst>
      <p:ext uri="{BB962C8B-B14F-4D97-AF65-F5344CB8AC3E}">
        <p14:creationId xmlns:p14="http://schemas.microsoft.com/office/powerpoint/2010/main" val="2565894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2026098" y="1705531"/>
            <a:ext cx="7900328" cy="82903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58</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2026097" y="1751926"/>
            <a:ext cx="7900328"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To access UUM&amp;DS web services, an Economic Operator or a Customs Representative must be registered in UUM&amp;DS</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prerequisites and procedures</a:t>
            </a:r>
          </a:p>
        </p:txBody>
      </p:sp>
      <p:cxnSp>
        <p:nvCxnSpPr>
          <p:cNvPr id="9" name="Straight Arrow Connector 8">
            <a:extLst>
              <a:ext uri="{FF2B5EF4-FFF2-40B4-BE49-F238E27FC236}">
                <a16:creationId xmlns:a16="http://schemas.microsoft.com/office/drawing/2014/main" id="{D73DC87C-7ECA-4342-AE04-58C2B17F5F10}"/>
              </a:ext>
            </a:extLst>
          </p:cNvPr>
          <p:cNvCxnSpPr>
            <a:cxnSpLocks/>
          </p:cNvCxnSpPr>
          <p:nvPr/>
        </p:nvCxnSpPr>
        <p:spPr>
          <a:xfrm flipH="1">
            <a:off x="4484453" y="3877035"/>
            <a:ext cx="2756284" cy="0"/>
          </a:xfrm>
          <a:prstGeom prst="straightConnector1">
            <a:avLst/>
          </a:prstGeom>
          <a:ln w="28575"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DC15047A-7DBC-4150-90A8-C0FF75C0A77D}"/>
              </a:ext>
            </a:extLst>
          </p:cNvPr>
          <p:cNvSpPr/>
          <p:nvPr/>
        </p:nvSpPr>
        <p:spPr>
          <a:xfrm>
            <a:off x="2546409" y="3583042"/>
            <a:ext cx="1843691" cy="601706"/>
          </a:xfrm>
          <a:prstGeom prst="rect">
            <a:avLst/>
          </a:prstGeom>
          <a:solidFill>
            <a:srgbClr val="FFC000">
              <a:alpha val="50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 or ITSP</a:t>
            </a:r>
          </a:p>
        </p:txBody>
      </p:sp>
      <p:pic>
        <p:nvPicPr>
          <p:cNvPr id="12" name="Picture 11" descr="A close up of a logo&#10;&#10;Description automatically generated">
            <a:extLst>
              <a:ext uri="{FF2B5EF4-FFF2-40B4-BE49-F238E27FC236}">
                <a16:creationId xmlns:a16="http://schemas.microsoft.com/office/drawing/2014/main" id="{BF5ECE59-EA0C-4FE3-AE03-88A4794B6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196" y="2919227"/>
            <a:ext cx="557649" cy="601147"/>
          </a:xfrm>
          <a:prstGeom prst="rect">
            <a:avLst/>
          </a:prstGeom>
        </p:spPr>
      </p:pic>
      <p:sp>
        <p:nvSpPr>
          <p:cNvPr id="13" name="Rectangle 12">
            <a:extLst>
              <a:ext uri="{FF2B5EF4-FFF2-40B4-BE49-F238E27FC236}">
                <a16:creationId xmlns:a16="http://schemas.microsoft.com/office/drawing/2014/main" id="{2DC24480-4DE8-49A8-B6EA-BF20457B7582}"/>
              </a:ext>
            </a:extLst>
          </p:cNvPr>
          <p:cNvSpPr/>
          <p:nvPr/>
        </p:nvSpPr>
        <p:spPr>
          <a:xfrm>
            <a:off x="7240737" y="4121782"/>
            <a:ext cx="1843692" cy="1030962"/>
          </a:xfrm>
          <a:custGeom>
            <a:avLst/>
            <a:gdLst>
              <a:gd name="connsiteX0" fmla="*/ 0 w 1843692"/>
              <a:gd name="connsiteY0" fmla="*/ 0 h 1030962"/>
              <a:gd name="connsiteX1" fmla="*/ 405612 w 1843692"/>
              <a:gd name="connsiteY1" fmla="*/ 0 h 1030962"/>
              <a:gd name="connsiteX2" fmla="*/ 811224 w 1843692"/>
              <a:gd name="connsiteY2" fmla="*/ 0 h 1030962"/>
              <a:gd name="connsiteX3" fmla="*/ 1272147 w 1843692"/>
              <a:gd name="connsiteY3" fmla="*/ 0 h 1030962"/>
              <a:gd name="connsiteX4" fmla="*/ 1843692 w 1843692"/>
              <a:gd name="connsiteY4" fmla="*/ 0 h 1030962"/>
              <a:gd name="connsiteX5" fmla="*/ 1843692 w 1843692"/>
              <a:gd name="connsiteY5" fmla="*/ 505171 h 1030962"/>
              <a:gd name="connsiteX6" fmla="*/ 1843692 w 1843692"/>
              <a:gd name="connsiteY6" fmla="*/ 1030962 h 1030962"/>
              <a:gd name="connsiteX7" fmla="*/ 1382769 w 1843692"/>
              <a:gd name="connsiteY7" fmla="*/ 1030962 h 1030962"/>
              <a:gd name="connsiteX8" fmla="*/ 940283 w 1843692"/>
              <a:gd name="connsiteY8" fmla="*/ 1030962 h 1030962"/>
              <a:gd name="connsiteX9" fmla="*/ 534671 w 1843692"/>
              <a:gd name="connsiteY9" fmla="*/ 1030962 h 1030962"/>
              <a:gd name="connsiteX10" fmla="*/ 0 w 1843692"/>
              <a:gd name="connsiteY10" fmla="*/ 1030962 h 1030962"/>
              <a:gd name="connsiteX11" fmla="*/ 0 w 1843692"/>
              <a:gd name="connsiteY11" fmla="*/ 515481 h 1030962"/>
              <a:gd name="connsiteX12" fmla="*/ 0 w 1843692"/>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3692" h="1030962" fill="none" extrusionOk="0">
                <a:moveTo>
                  <a:pt x="0" y="0"/>
                </a:moveTo>
                <a:cubicBezTo>
                  <a:pt x="200517" y="-42816"/>
                  <a:pt x="223200" y="14652"/>
                  <a:pt x="405612" y="0"/>
                </a:cubicBezTo>
                <a:cubicBezTo>
                  <a:pt x="588024" y="-14652"/>
                  <a:pt x="632132" y="37088"/>
                  <a:pt x="811224" y="0"/>
                </a:cubicBezTo>
                <a:cubicBezTo>
                  <a:pt x="990316" y="-37088"/>
                  <a:pt x="1166302" y="12317"/>
                  <a:pt x="1272147" y="0"/>
                </a:cubicBezTo>
                <a:cubicBezTo>
                  <a:pt x="1377992" y="-12317"/>
                  <a:pt x="1665428" y="20251"/>
                  <a:pt x="1843692" y="0"/>
                </a:cubicBezTo>
                <a:cubicBezTo>
                  <a:pt x="1850696" y="187944"/>
                  <a:pt x="1806680" y="264532"/>
                  <a:pt x="1843692" y="505171"/>
                </a:cubicBezTo>
                <a:cubicBezTo>
                  <a:pt x="1880704" y="745810"/>
                  <a:pt x="1802679" y="911881"/>
                  <a:pt x="1843692" y="1030962"/>
                </a:cubicBezTo>
                <a:cubicBezTo>
                  <a:pt x="1717451" y="1050939"/>
                  <a:pt x="1551566" y="1016511"/>
                  <a:pt x="1382769" y="1030962"/>
                </a:cubicBezTo>
                <a:cubicBezTo>
                  <a:pt x="1213972" y="1045413"/>
                  <a:pt x="1094458" y="1025998"/>
                  <a:pt x="940283" y="1030962"/>
                </a:cubicBezTo>
                <a:cubicBezTo>
                  <a:pt x="786108" y="1035926"/>
                  <a:pt x="621399" y="1003829"/>
                  <a:pt x="534671" y="1030962"/>
                </a:cubicBezTo>
                <a:cubicBezTo>
                  <a:pt x="447943" y="1058095"/>
                  <a:pt x="123342" y="1010641"/>
                  <a:pt x="0" y="1030962"/>
                </a:cubicBezTo>
                <a:cubicBezTo>
                  <a:pt x="-13339" y="913841"/>
                  <a:pt x="2745" y="620750"/>
                  <a:pt x="0" y="515481"/>
                </a:cubicBezTo>
                <a:cubicBezTo>
                  <a:pt x="-2745" y="410212"/>
                  <a:pt x="61028" y="191207"/>
                  <a:pt x="0" y="0"/>
                </a:cubicBezTo>
                <a:close/>
              </a:path>
              <a:path w="1843692" h="1030962" stroke="0" extrusionOk="0">
                <a:moveTo>
                  <a:pt x="0" y="0"/>
                </a:moveTo>
                <a:cubicBezTo>
                  <a:pt x="92142" y="-12720"/>
                  <a:pt x="296343" y="17479"/>
                  <a:pt x="424049" y="0"/>
                </a:cubicBezTo>
                <a:cubicBezTo>
                  <a:pt x="551755" y="-17479"/>
                  <a:pt x="727794" y="27677"/>
                  <a:pt x="848098" y="0"/>
                </a:cubicBezTo>
                <a:cubicBezTo>
                  <a:pt x="968402" y="-27677"/>
                  <a:pt x="1180514" y="27065"/>
                  <a:pt x="1272147" y="0"/>
                </a:cubicBezTo>
                <a:cubicBezTo>
                  <a:pt x="1363780" y="-27065"/>
                  <a:pt x="1621220" y="28493"/>
                  <a:pt x="1843692" y="0"/>
                </a:cubicBezTo>
                <a:cubicBezTo>
                  <a:pt x="1900362" y="163982"/>
                  <a:pt x="1823481" y="364125"/>
                  <a:pt x="1843692" y="525791"/>
                </a:cubicBezTo>
                <a:cubicBezTo>
                  <a:pt x="1863903" y="687457"/>
                  <a:pt x="1834098" y="812118"/>
                  <a:pt x="1843692" y="1030962"/>
                </a:cubicBezTo>
                <a:cubicBezTo>
                  <a:pt x="1660335" y="1060457"/>
                  <a:pt x="1484867" y="1013250"/>
                  <a:pt x="1345895" y="1030962"/>
                </a:cubicBezTo>
                <a:cubicBezTo>
                  <a:pt x="1206923" y="1048674"/>
                  <a:pt x="1023796" y="993744"/>
                  <a:pt x="884972" y="1030962"/>
                </a:cubicBezTo>
                <a:cubicBezTo>
                  <a:pt x="746148" y="1068180"/>
                  <a:pt x="643897" y="1024560"/>
                  <a:pt x="405612" y="1030962"/>
                </a:cubicBezTo>
                <a:cubicBezTo>
                  <a:pt x="167327" y="1037364"/>
                  <a:pt x="151996" y="1026585"/>
                  <a:pt x="0" y="1030962"/>
                </a:cubicBezTo>
                <a:cubicBezTo>
                  <a:pt x="-46425" y="916715"/>
                  <a:pt x="12931" y="734442"/>
                  <a:pt x="0" y="515481"/>
                </a:cubicBezTo>
                <a:cubicBezTo>
                  <a:pt x="-12931" y="296520"/>
                  <a:pt x="47323" y="170268"/>
                  <a:pt x="0" y="0"/>
                </a:cubicBezTo>
                <a:close/>
              </a:path>
            </a:pathLst>
          </a:custGeom>
          <a:solidFill>
            <a:schemeClr val="bg2">
              <a:lumMod val="50000"/>
              <a:alpha val="5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UUM&amp;DS Web Services</a:t>
            </a:r>
          </a:p>
        </p:txBody>
      </p:sp>
      <p:pic>
        <p:nvPicPr>
          <p:cNvPr id="15" name="Picture 14">
            <a:extLst>
              <a:ext uri="{FF2B5EF4-FFF2-40B4-BE49-F238E27FC236}">
                <a16:creationId xmlns:a16="http://schemas.microsoft.com/office/drawing/2014/main" id="{8D42F342-0423-4A71-9AF6-23596A37A9E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5861" y="4434154"/>
            <a:ext cx="680321" cy="601705"/>
          </a:xfrm>
          <a:prstGeom prst="rect">
            <a:avLst/>
          </a:prstGeom>
        </p:spPr>
      </p:pic>
      <p:sp>
        <p:nvSpPr>
          <p:cNvPr id="16" name="Flowchart: Alternate Process 15">
            <a:extLst>
              <a:ext uri="{FF2B5EF4-FFF2-40B4-BE49-F238E27FC236}">
                <a16:creationId xmlns:a16="http://schemas.microsoft.com/office/drawing/2014/main" id="{0F17FFD0-E200-4F2E-AD10-B909946F205F}"/>
              </a:ext>
            </a:extLst>
          </p:cNvPr>
          <p:cNvSpPr/>
          <p:nvPr/>
        </p:nvSpPr>
        <p:spPr>
          <a:xfrm>
            <a:off x="4940749" y="4271200"/>
            <a:ext cx="1843692" cy="732125"/>
          </a:xfrm>
          <a:prstGeom prst="flowChartAlternateProcess">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UUM&amp;DS </a:t>
            </a:r>
            <a:r>
              <a:rPr lang="en-US" b="1" dirty="0" err="1">
                <a:solidFill>
                  <a:schemeClr val="bg1"/>
                </a:solidFill>
                <a:effectLst>
                  <a:outerShdw blurRad="38100" dist="38100" dir="2700000" algn="tl">
                    <a:srgbClr val="000000">
                      <a:alpha val="43137"/>
                    </a:srgbClr>
                  </a:outerShdw>
                </a:effectLst>
              </a:rPr>
              <a:t>authorisation</a:t>
            </a:r>
            <a:r>
              <a:rPr lang="en-US" b="1" dirty="0">
                <a:solidFill>
                  <a:schemeClr val="bg1"/>
                </a:solidFill>
                <a:effectLst>
                  <a:outerShdw blurRad="38100" dist="38100" dir="2700000" algn="tl">
                    <a:srgbClr val="000000">
                      <a:alpha val="43137"/>
                    </a:srgbClr>
                  </a:outerShdw>
                </a:effectLst>
              </a:rPr>
              <a:t> </a:t>
            </a:r>
          </a:p>
        </p:txBody>
      </p:sp>
      <p:sp>
        <p:nvSpPr>
          <p:cNvPr id="17" name="Rectangle 16">
            <a:extLst>
              <a:ext uri="{FF2B5EF4-FFF2-40B4-BE49-F238E27FC236}">
                <a16:creationId xmlns:a16="http://schemas.microsoft.com/office/drawing/2014/main" id="{F7957431-31FA-4897-A2B2-B9BF0B4A9AD7}"/>
              </a:ext>
            </a:extLst>
          </p:cNvPr>
          <p:cNvSpPr/>
          <p:nvPr/>
        </p:nvSpPr>
        <p:spPr>
          <a:xfrm>
            <a:off x="2546408" y="5098527"/>
            <a:ext cx="1843692" cy="601706"/>
          </a:xfrm>
          <a:prstGeom prst="rect">
            <a:avLst/>
          </a:prstGeom>
          <a:solidFill>
            <a:schemeClr val="tx2">
              <a:lumMod val="40000"/>
              <a:lumOff val="6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Customs Representative</a:t>
            </a:r>
          </a:p>
        </p:txBody>
      </p:sp>
      <p:cxnSp>
        <p:nvCxnSpPr>
          <p:cNvPr id="18" name="Straight Arrow Connector 17">
            <a:extLst>
              <a:ext uri="{FF2B5EF4-FFF2-40B4-BE49-F238E27FC236}">
                <a16:creationId xmlns:a16="http://schemas.microsoft.com/office/drawing/2014/main" id="{FAEAB869-C826-4D07-8B6B-6BFCB80C47D4}"/>
              </a:ext>
            </a:extLst>
          </p:cNvPr>
          <p:cNvCxnSpPr>
            <a:cxnSpLocks/>
          </p:cNvCxnSpPr>
          <p:nvPr/>
        </p:nvCxnSpPr>
        <p:spPr>
          <a:xfrm flipH="1">
            <a:off x="4484453" y="5397491"/>
            <a:ext cx="2756284" cy="1889"/>
          </a:xfrm>
          <a:prstGeom prst="straightConnector1">
            <a:avLst/>
          </a:prstGeom>
          <a:ln w="28575"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35386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2049120" y="1705233"/>
            <a:ext cx="7608096" cy="82903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59</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2001985" y="1705829"/>
            <a:ext cx="7702365" cy="736248"/>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A UUM&amp;DS user must have at least one </a:t>
            </a:r>
            <a:r>
              <a:rPr lang="en-US" b="1" dirty="0">
                <a:solidFill>
                  <a:schemeClr val="bg1"/>
                </a:solidFill>
                <a:effectLst>
                  <a:outerShdw blurRad="38100" dist="38100" dir="2700000" algn="tl">
                    <a:srgbClr val="000000">
                      <a:alpha val="43137"/>
                    </a:srgbClr>
                  </a:outerShdw>
                </a:effectLst>
              </a:rPr>
              <a:t>Business Profile </a:t>
            </a:r>
            <a:r>
              <a:rPr lang="en-US" sz="2000" b="1" dirty="0">
                <a:solidFill>
                  <a:schemeClr val="bg1"/>
                </a:solidFill>
                <a:effectLst>
                  <a:outerShdw blurRad="38100" dist="38100" dir="2700000" algn="tl">
                    <a:srgbClr val="000000">
                      <a:alpha val="43137"/>
                    </a:srgbClr>
                  </a:outerShdw>
                </a:effectLst>
              </a:rPr>
              <a:t>to access an application protected by a UUM&amp;DS Policy</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Business Profiles </a:t>
            </a:r>
            <a:r>
              <a:rPr lang="en-US" sz="2400" b="1" dirty="0">
                <a:effectLst>
                  <a:outerShdw blurRad="38100" dist="38100" dir="2700000" algn="tl">
                    <a:srgbClr val="000000">
                      <a:alpha val="43137"/>
                    </a:srgbClr>
                  </a:outerShdw>
                </a:effectLst>
              </a:rPr>
              <a:t>(1 out of 3)</a:t>
            </a:r>
            <a:endParaRPr lang="en-US" sz="3000" b="1" dirty="0">
              <a:effectLst>
                <a:outerShdw blurRad="38100" dist="38100" dir="2700000" algn="tl">
                  <a:srgbClr val="000000">
                    <a:alpha val="43137"/>
                  </a:srgbClr>
                </a:outerShdw>
              </a:effectLst>
            </a:endParaRPr>
          </a:p>
        </p:txBody>
      </p:sp>
      <p:cxnSp>
        <p:nvCxnSpPr>
          <p:cNvPr id="9" name="Straight Arrow Connector 8">
            <a:extLst>
              <a:ext uri="{FF2B5EF4-FFF2-40B4-BE49-F238E27FC236}">
                <a16:creationId xmlns:a16="http://schemas.microsoft.com/office/drawing/2014/main" id="{D73DC87C-7ECA-4342-AE04-58C2B17F5F10}"/>
              </a:ext>
            </a:extLst>
          </p:cNvPr>
          <p:cNvCxnSpPr>
            <a:cxnSpLocks/>
          </p:cNvCxnSpPr>
          <p:nvPr/>
        </p:nvCxnSpPr>
        <p:spPr>
          <a:xfrm flipH="1">
            <a:off x="4260966" y="4561898"/>
            <a:ext cx="2756284" cy="0"/>
          </a:xfrm>
          <a:prstGeom prst="straightConnector1">
            <a:avLst/>
          </a:prstGeom>
          <a:ln w="28575"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DC15047A-7DBC-4150-90A8-C0FF75C0A77D}"/>
              </a:ext>
            </a:extLst>
          </p:cNvPr>
          <p:cNvSpPr/>
          <p:nvPr/>
        </p:nvSpPr>
        <p:spPr>
          <a:xfrm>
            <a:off x="2322922" y="4267905"/>
            <a:ext cx="1843691" cy="601706"/>
          </a:xfrm>
          <a:prstGeom prst="rect">
            <a:avLst/>
          </a:prstGeom>
          <a:solidFill>
            <a:srgbClr val="FFC000">
              <a:alpha val="50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 or ITSP</a:t>
            </a:r>
          </a:p>
        </p:txBody>
      </p:sp>
      <p:pic>
        <p:nvPicPr>
          <p:cNvPr id="12" name="Picture 11" descr="A close up of a logo&#10;&#10;Description automatically generated">
            <a:extLst>
              <a:ext uri="{FF2B5EF4-FFF2-40B4-BE49-F238E27FC236}">
                <a16:creationId xmlns:a16="http://schemas.microsoft.com/office/drawing/2014/main" id="{BF5ECE59-EA0C-4FE3-AE03-88A4794B6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3709" y="3604090"/>
            <a:ext cx="557649" cy="601147"/>
          </a:xfrm>
          <a:prstGeom prst="rect">
            <a:avLst/>
          </a:prstGeom>
        </p:spPr>
      </p:pic>
      <p:sp>
        <p:nvSpPr>
          <p:cNvPr id="13" name="Rectangle 12">
            <a:extLst>
              <a:ext uri="{FF2B5EF4-FFF2-40B4-BE49-F238E27FC236}">
                <a16:creationId xmlns:a16="http://schemas.microsoft.com/office/drawing/2014/main" id="{2DC24480-4DE8-49A8-B6EA-BF20457B7582}"/>
              </a:ext>
            </a:extLst>
          </p:cNvPr>
          <p:cNvSpPr/>
          <p:nvPr/>
        </p:nvSpPr>
        <p:spPr>
          <a:xfrm>
            <a:off x="7111603" y="4010025"/>
            <a:ext cx="1843692" cy="1030962"/>
          </a:xfrm>
          <a:custGeom>
            <a:avLst/>
            <a:gdLst>
              <a:gd name="connsiteX0" fmla="*/ 0 w 1843692"/>
              <a:gd name="connsiteY0" fmla="*/ 0 h 1030962"/>
              <a:gd name="connsiteX1" fmla="*/ 405612 w 1843692"/>
              <a:gd name="connsiteY1" fmla="*/ 0 h 1030962"/>
              <a:gd name="connsiteX2" fmla="*/ 811224 w 1843692"/>
              <a:gd name="connsiteY2" fmla="*/ 0 h 1030962"/>
              <a:gd name="connsiteX3" fmla="*/ 1272147 w 1843692"/>
              <a:gd name="connsiteY3" fmla="*/ 0 h 1030962"/>
              <a:gd name="connsiteX4" fmla="*/ 1843692 w 1843692"/>
              <a:gd name="connsiteY4" fmla="*/ 0 h 1030962"/>
              <a:gd name="connsiteX5" fmla="*/ 1843692 w 1843692"/>
              <a:gd name="connsiteY5" fmla="*/ 505171 h 1030962"/>
              <a:gd name="connsiteX6" fmla="*/ 1843692 w 1843692"/>
              <a:gd name="connsiteY6" fmla="*/ 1030962 h 1030962"/>
              <a:gd name="connsiteX7" fmla="*/ 1382769 w 1843692"/>
              <a:gd name="connsiteY7" fmla="*/ 1030962 h 1030962"/>
              <a:gd name="connsiteX8" fmla="*/ 940283 w 1843692"/>
              <a:gd name="connsiteY8" fmla="*/ 1030962 h 1030962"/>
              <a:gd name="connsiteX9" fmla="*/ 534671 w 1843692"/>
              <a:gd name="connsiteY9" fmla="*/ 1030962 h 1030962"/>
              <a:gd name="connsiteX10" fmla="*/ 0 w 1843692"/>
              <a:gd name="connsiteY10" fmla="*/ 1030962 h 1030962"/>
              <a:gd name="connsiteX11" fmla="*/ 0 w 1843692"/>
              <a:gd name="connsiteY11" fmla="*/ 515481 h 1030962"/>
              <a:gd name="connsiteX12" fmla="*/ 0 w 1843692"/>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3692" h="1030962" fill="none" extrusionOk="0">
                <a:moveTo>
                  <a:pt x="0" y="0"/>
                </a:moveTo>
                <a:cubicBezTo>
                  <a:pt x="200517" y="-42816"/>
                  <a:pt x="223200" y="14652"/>
                  <a:pt x="405612" y="0"/>
                </a:cubicBezTo>
                <a:cubicBezTo>
                  <a:pt x="588024" y="-14652"/>
                  <a:pt x="632132" y="37088"/>
                  <a:pt x="811224" y="0"/>
                </a:cubicBezTo>
                <a:cubicBezTo>
                  <a:pt x="990316" y="-37088"/>
                  <a:pt x="1166302" y="12317"/>
                  <a:pt x="1272147" y="0"/>
                </a:cubicBezTo>
                <a:cubicBezTo>
                  <a:pt x="1377992" y="-12317"/>
                  <a:pt x="1665428" y="20251"/>
                  <a:pt x="1843692" y="0"/>
                </a:cubicBezTo>
                <a:cubicBezTo>
                  <a:pt x="1850696" y="187944"/>
                  <a:pt x="1806680" y="264532"/>
                  <a:pt x="1843692" y="505171"/>
                </a:cubicBezTo>
                <a:cubicBezTo>
                  <a:pt x="1880704" y="745810"/>
                  <a:pt x="1802679" y="911881"/>
                  <a:pt x="1843692" y="1030962"/>
                </a:cubicBezTo>
                <a:cubicBezTo>
                  <a:pt x="1717451" y="1050939"/>
                  <a:pt x="1551566" y="1016511"/>
                  <a:pt x="1382769" y="1030962"/>
                </a:cubicBezTo>
                <a:cubicBezTo>
                  <a:pt x="1213972" y="1045413"/>
                  <a:pt x="1094458" y="1025998"/>
                  <a:pt x="940283" y="1030962"/>
                </a:cubicBezTo>
                <a:cubicBezTo>
                  <a:pt x="786108" y="1035926"/>
                  <a:pt x="621399" y="1003829"/>
                  <a:pt x="534671" y="1030962"/>
                </a:cubicBezTo>
                <a:cubicBezTo>
                  <a:pt x="447943" y="1058095"/>
                  <a:pt x="123342" y="1010641"/>
                  <a:pt x="0" y="1030962"/>
                </a:cubicBezTo>
                <a:cubicBezTo>
                  <a:pt x="-13339" y="913841"/>
                  <a:pt x="2745" y="620750"/>
                  <a:pt x="0" y="515481"/>
                </a:cubicBezTo>
                <a:cubicBezTo>
                  <a:pt x="-2745" y="410212"/>
                  <a:pt x="61028" y="191207"/>
                  <a:pt x="0" y="0"/>
                </a:cubicBezTo>
                <a:close/>
              </a:path>
              <a:path w="1843692" h="1030962" stroke="0" extrusionOk="0">
                <a:moveTo>
                  <a:pt x="0" y="0"/>
                </a:moveTo>
                <a:cubicBezTo>
                  <a:pt x="92142" y="-12720"/>
                  <a:pt x="296343" y="17479"/>
                  <a:pt x="424049" y="0"/>
                </a:cubicBezTo>
                <a:cubicBezTo>
                  <a:pt x="551755" y="-17479"/>
                  <a:pt x="727794" y="27677"/>
                  <a:pt x="848098" y="0"/>
                </a:cubicBezTo>
                <a:cubicBezTo>
                  <a:pt x="968402" y="-27677"/>
                  <a:pt x="1180514" y="27065"/>
                  <a:pt x="1272147" y="0"/>
                </a:cubicBezTo>
                <a:cubicBezTo>
                  <a:pt x="1363780" y="-27065"/>
                  <a:pt x="1621220" y="28493"/>
                  <a:pt x="1843692" y="0"/>
                </a:cubicBezTo>
                <a:cubicBezTo>
                  <a:pt x="1900362" y="163982"/>
                  <a:pt x="1823481" y="364125"/>
                  <a:pt x="1843692" y="525791"/>
                </a:cubicBezTo>
                <a:cubicBezTo>
                  <a:pt x="1863903" y="687457"/>
                  <a:pt x="1834098" y="812118"/>
                  <a:pt x="1843692" y="1030962"/>
                </a:cubicBezTo>
                <a:cubicBezTo>
                  <a:pt x="1660335" y="1060457"/>
                  <a:pt x="1484867" y="1013250"/>
                  <a:pt x="1345895" y="1030962"/>
                </a:cubicBezTo>
                <a:cubicBezTo>
                  <a:pt x="1206923" y="1048674"/>
                  <a:pt x="1023796" y="993744"/>
                  <a:pt x="884972" y="1030962"/>
                </a:cubicBezTo>
                <a:cubicBezTo>
                  <a:pt x="746148" y="1068180"/>
                  <a:pt x="643897" y="1024560"/>
                  <a:pt x="405612" y="1030962"/>
                </a:cubicBezTo>
                <a:cubicBezTo>
                  <a:pt x="167327" y="1037364"/>
                  <a:pt x="151996" y="1026585"/>
                  <a:pt x="0" y="1030962"/>
                </a:cubicBezTo>
                <a:cubicBezTo>
                  <a:pt x="-46425" y="916715"/>
                  <a:pt x="12931" y="734442"/>
                  <a:pt x="0" y="515481"/>
                </a:cubicBezTo>
                <a:cubicBezTo>
                  <a:pt x="-12931" y="296520"/>
                  <a:pt x="47323" y="170268"/>
                  <a:pt x="0" y="0"/>
                </a:cubicBezTo>
                <a:close/>
              </a:path>
            </a:pathLst>
          </a:custGeom>
          <a:solidFill>
            <a:schemeClr val="bg2">
              <a:lumMod val="50000"/>
              <a:alpha val="5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Central UUM&amp;DS Application</a:t>
            </a:r>
          </a:p>
        </p:txBody>
      </p:sp>
      <p:sp>
        <p:nvSpPr>
          <p:cNvPr id="16" name="Rectangle 15">
            <a:extLst>
              <a:ext uri="{FF2B5EF4-FFF2-40B4-BE49-F238E27FC236}">
                <a16:creationId xmlns:a16="http://schemas.microsoft.com/office/drawing/2014/main" id="{0F17FFD0-E200-4F2E-AD10-B909946F205F}"/>
              </a:ext>
            </a:extLst>
          </p:cNvPr>
          <p:cNvSpPr/>
          <p:nvPr/>
        </p:nvSpPr>
        <p:spPr>
          <a:xfrm>
            <a:off x="4751053" y="4010025"/>
            <a:ext cx="1843691" cy="417170"/>
          </a:xfrm>
          <a:prstGeom prst="rect">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BP_MANAGE </a:t>
            </a:r>
          </a:p>
        </p:txBody>
      </p:sp>
      <p:sp>
        <p:nvSpPr>
          <p:cNvPr id="19" name="Content Placeholder 7">
            <a:extLst>
              <a:ext uri="{FF2B5EF4-FFF2-40B4-BE49-F238E27FC236}">
                <a16:creationId xmlns:a16="http://schemas.microsoft.com/office/drawing/2014/main" id="{3E56C2A1-CD6F-4195-8F1D-80565422F400}"/>
              </a:ext>
            </a:extLst>
          </p:cNvPr>
          <p:cNvSpPr txBox="1">
            <a:spLocks/>
          </p:cNvSpPr>
          <p:nvPr/>
        </p:nvSpPr>
        <p:spPr>
          <a:xfrm>
            <a:off x="838200" y="2974286"/>
            <a:ext cx="10515600" cy="60114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r>
              <a:rPr lang="en-US" sz="1600" dirty="0">
                <a:latin typeface="+mj-lt"/>
              </a:rPr>
              <a:t>For sealing certificate registration on Central UUM&amp;DS Application the business profile </a:t>
            </a:r>
            <a:r>
              <a:rPr lang="en-US" sz="1600" b="1" dirty="0">
                <a:latin typeface="+mj-lt"/>
              </a:rPr>
              <a:t>BP_MANAGE</a:t>
            </a:r>
            <a:r>
              <a:rPr lang="en-US" sz="1600" dirty="0">
                <a:latin typeface="+mj-lt"/>
              </a:rPr>
              <a:t> is required: </a:t>
            </a:r>
            <a:endParaRPr lang="en-US" sz="2200" dirty="0">
              <a:latin typeface="+mj-lt"/>
            </a:endParaRPr>
          </a:p>
        </p:txBody>
      </p:sp>
      <p:pic>
        <p:nvPicPr>
          <p:cNvPr id="20" name="Picture 19" descr="A close up of a logo&#10;&#10;Description automatically generated">
            <a:extLst>
              <a:ext uri="{FF2B5EF4-FFF2-40B4-BE49-F238E27FC236}">
                <a16:creationId xmlns:a16="http://schemas.microsoft.com/office/drawing/2014/main" id="{BF76DD72-36FF-4874-911B-E9589EB8F4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255" y="4659903"/>
            <a:ext cx="277288" cy="250193"/>
          </a:xfrm>
          <a:prstGeom prst="rect">
            <a:avLst/>
          </a:prstGeom>
        </p:spPr>
      </p:pic>
      <p:sp>
        <p:nvSpPr>
          <p:cNvPr id="21" name="TextBox 20">
            <a:extLst>
              <a:ext uri="{FF2B5EF4-FFF2-40B4-BE49-F238E27FC236}">
                <a16:creationId xmlns:a16="http://schemas.microsoft.com/office/drawing/2014/main" id="{BBFCBB9E-34FE-4401-9A6C-67E76EFB6D3E}"/>
              </a:ext>
            </a:extLst>
          </p:cNvPr>
          <p:cNvSpPr txBox="1"/>
          <p:nvPr/>
        </p:nvSpPr>
        <p:spPr>
          <a:xfrm>
            <a:off x="4628418" y="4869611"/>
            <a:ext cx="2088962" cy="307777"/>
          </a:xfrm>
          <a:prstGeom prst="rect">
            <a:avLst/>
          </a:prstGeom>
          <a:noFill/>
        </p:spPr>
        <p:txBody>
          <a:bodyPr wrap="square" rtlCol="0">
            <a:spAutoFit/>
          </a:bodyPr>
          <a:lstStyle/>
          <a:p>
            <a:pPr algn="ctr"/>
            <a:r>
              <a:rPr lang="en-US" sz="1400" b="1" dirty="0">
                <a:solidFill>
                  <a:schemeClr val="tx1">
                    <a:lumMod val="50000"/>
                  </a:schemeClr>
                </a:solidFill>
              </a:rPr>
              <a:t>Certificate registration</a:t>
            </a:r>
          </a:p>
        </p:txBody>
      </p:sp>
    </p:spTree>
    <p:extLst>
      <p:ext uri="{BB962C8B-B14F-4D97-AF65-F5344CB8AC3E}">
        <p14:creationId xmlns:p14="http://schemas.microsoft.com/office/powerpoint/2010/main" val="246060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nchor="ctr">
            <a:normAutofit/>
          </a:bodyPr>
          <a:lstStyle/>
          <a:p>
            <a:pPr>
              <a:spcAft>
                <a:spcPts val="600"/>
              </a:spcAft>
            </a:pPr>
            <a:fld id="{F46C79FD-C571-418B-AB0F-5EE936C85276}" type="slidenum">
              <a:rPr lang="en-GB" smtClean="0"/>
              <a:pPr>
                <a:spcAft>
                  <a:spcPts val="600"/>
                </a:spcAft>
              </a:pPr>
              <a:t>6</a:t>
            </a:fld>
            <a:endParaRPr lang="en-GB" dirty="0"/>
          </a:p>
        </p:txBody>
      </p:sp>
      <p:pic>
        <p:nvPicPr>
          <p:cNvPr id="5" name="Graphic 4" descr="Warning with solid fill">
            <a:extLst>
              <a:ext uri="{FF2B5EF4-FFF2-40B4-BE49-F238E27FC236}">
                <a16:creationId xmlns:a16="http://schemas.microsoft.com/office/drawing/2014/main" id="{069B6923-4AAE-4187-A0C5-88A24FD4E4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9635" y="5189349"/>
            <a:ext cx="720000" cy="720000"/>
          </a:xfrm>
          <a:prstGeom prst="rect">
            <a:avLst/>
          </a:prstGeom>
        </p:spPr>
      </p:pic>
      <p:sp>
        <p:nvSpPr>
          <p:cNvPr id="8" name="Title 1">
            <a:extLst>
              <a:ext uri="{FF2B5EF4-FFF2-40B4-BE49-F238E27FC236}">
                <a16:creationId xmlns:a16="http://schemas.microsoft.com/office/drawing/2014/main" id="{5BF701A7-4F37-42E3-B16D-6334327CFA4D}"/>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3. Planning and Milestones</a:t>
            </a:r>
          </a:p>
          <a:p>
            <a:r>
              <a:rPr lang="en-US" sz="3000" b="1" dirty="0">
                <a:effectLst>
                  <a:outerShdw blurRad="38100" dist="38100" dir="2700000" algn="tl">
                    <a:srgbClr val="000000">
                      <a:alpha val="43137"/>
                    </a:srgbClr>
                  </a:outerShdw>
                </a:effectLst>
              </a:rPr>
              <a:t>EO Conformance Testing Campaign Timeline</a:t>
            </a:r>
            <a:endParaRPr lang="en-GB" sz="3000" b="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DEACCA0-00FD-4D08-9C30-3FF56B4E9C7E}"/>
              </a:ext>
            </a:extLst>
          </p:cNvPr>
          <p:cNvPicPr>
            <a:picLocks noChangeAspect="1"/>
          </p:cNvPicPr>
          <p:nvPr/>
        </p:nvPicPr>
        <p:blipFill>
          <a:blip r:embed="rId4"/>
          <a:stretch>
            <a:fillRect/>
          </a:stretch>
        </p:blipFill>
        <p:spPr>
          <a:xfrm>
            <a:off x="718318" y="1718268"/>
            <a:ext cx="10755364" cy="3122525"/>
          </a:xfrm>
          <a:prstGeom prst="rect">
            <a:avLst/>
          </a:prstGeom>
        </p:spPr>
      </p:pic>
      <p:sp>
        <p:nvSpPr>
          <p:cNvPr id="7" name="Rectangle: Rounded Corners 6">
            <a:extLst>
              <a:ext uri="{FF2B5EF4-FFF2-40B4-BE49-F238E27FC236}">
                <a16:creationId xmlns:a16="http://schemas.microsoft.com/office/drawing/2014/main" id="{92716737-B075-4F46-B85B-9F5CA78AF415}"/>
              </a:ext>
            </a:extLst>
          </p:cNvPr>
          <p:cNvSpPr/>
          <p:nvPr/>
        </p:nvSpPr>
        <p:spPr>
          <a:xfrm>
            <a:off x="970722" y="5293844"/>
            <a:ext cx="9612086" cy="63304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indent="0">
              <a:spcAft>
                <a:spcPts val="1200"/>
              </a:spcAft>
              <a:buNone/>
            </a:pPr>
            <a:r>
              <a:rPr lang="en-GB" dirty="0">
                <a:effectLst/>
                <a:latin typeface="+mj-lt"/>
                <a:ea typeface="Times New Roman" panose="02020603050405020304" pitchFamily="18" charset="0"/>
              </a:rPr>
              <a:t>It is strongly recommended for EOs to start the campaign at the </a:t>
            </a:r>
            <a:r>
              <a:rPr lang="en-GB" b="1" dirty="0">
                <a:effectLst>
                  <a:outerShdw blurRad="38100" dist="38100" dir="2700000" algn="tl">
                    <a:srgbClr val="000000">
                      <a:alpha val="43137"/>
                    </a:srgbClr>
                  </a:outerShdw>
                </a:effectLst>
                <a:latin typeface="+mj-lt"/>
                <a:ea typeface="Times New Roman" panose="02020603050405020304" pitchFamily="18" charset="0"/>
              </a:rPr>
              <a:t>first half</a:t>
            </a:r>
            <a:r>
              <a:rPr lang="en-GB" dirty="0">
                <a:effectLst/>
                <a:latin typeface="+mj-lt"/>
                <a:ea typeface="Times New Roman" panose="02020603050405020304" pitchFamily="18" charset="0"/>
              </a:rPr>
              <a:t> of the CT timeline</a:t>
            </a:r>
            <a:endParaRPr lang="en-US" dirty="0">
              <a:latin typeface="+mj-lt"/>
            </a:endParaRPr>
          </a:p>
        </p:txBody>
      </p:sp>
    </p:spTree>
    <p:extLst>
      <p:ext uri="{BB962C8B-B14F-4D97-AF65-F5344CB8AC3E}">
        <p14:creationId xmlns:p14="http://schemas.microsoft.com/office/powerpoint/2010/main" val="1601789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203369" y="1669204"/>
            <a:ext cx="9785262" cy="87138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In the scope of CT Campaign, an EO or a Customs Representative should have business profiles to grant the access rights of the required STI-STP roles</a:t>
            </a:r>
            <a:endParaRPr lang="en-US" sz="2000"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60</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Business Profiles </a:t>
            </a:r>
            <a:r>
              <a:rPr lang="en-US" sz="2400" b="1" dirty="0">
                <a:effectLst>
                  <a:outerShdw blurRad="38100" dist="38100" dir="2700000" algn="tl">
                    <a:srgbClr val="000000">
                      <a:alpha val="43137"/>
                    </a:srgbClr>
                  </a:outerShdw>
                </a:effectLst>
              </a:rPr>
              <a:t>(2 out of 3)</a:t>
            </a:r>
            <a:endParaRPr lang="en-US" sz="3000" b="1" dirty="0">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2DC24480-4DE8-49A8-B6EA-BF20457B7582}"/>
              </a:ext>
            </a:extLst>
          </p:cNvPr>
          <p:cNvSpPr/>
          <p:nvPr/>
        </p:nvSpPr>
        <p:spPr>
          <a:xfrm>
            <a:off x="7524571" y="4436199"/>
            <a:ext cx="1911660" cy="1030962"/>
          </a:xfrm>
          <a:custGeom>
            <a:avLst/>
            <a:gdLst>
              <a:gd name="connsiteX0" fmla="*/ 0 w 1911660"/>
              <a:gd name="connsiteY0" fmla="*/ 0 h 1030962"/>
              <a:gd name="connsiteX1" fmla="*/ 420565 w 1911660"/>
              <a:gd name="connsiteY1" fmla="*/ 0 h 1030962"/>
              <a:gd name="connsiteX2" fmla="*/ 841130 w 1911660"/>
              <a:gd name="connsiteY2" fmla="*/ 0 h 1030962"/>
              <a:gd name="connsiteX3" fmla="*/ 1319045 w 1911660"/>
              <a:gd name="connsiteY3" fmla="*/ 0 h 1030962"/>
              <a:gd name="connsiteX4" fmla="*/ 1911660 w 1911660"/>
              <a:gd name="connsiteY4" fmla="*/ 0 h 1030962"/>
              <a:gd name="connsiteX5" fmla="*/ 1911660 w 1911660"/>
              <a:gd name="connsiteY5" fmla="*/ 505171 h 1030962"/>
              <a:gd name="connsiteX6" fmla="*/ 1911660 w 1911660"/>
              <a:gd name="connsiteY6" fmla="*/ 1030962 h 1030962"/>
              <a:gd name="connsiteX7" fmla="*/ 1433745 w 1911660"/>
              <a:gd name="connsiteY7" fmla="*/ 1030962 h 1030962"/>
              <a:gd name="connsiteX8" fmla="*/ 974947 w 1911660"/>
              <a:gd name="connsiteY8" fmla="*/ 1030962 h 1030962"/>
              <a:gd name="connsiteX9" fmla="*/ 554381 w 1911660"/>
              <a:gd name="connsiteY9" fmla="*/ 1030962 h 1030962"/>
              <a:gd name="connsiteX10" fmla="*/ 0 w 1911660"/>
              <a:gd name="connsiteY10" fmla="*/ 1030962 h 1030962"/>
              <a:gd name="connsiteX11" fmla="*/ 0 w 1911660"/>
              <a:gd name="connsiteY11" fmla="*/ 515481 h 1030962"/>
              <a:gd name="connsiteX12" fmla="*/ 0 w 1911660"/>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1660" h="1030962" fill="none" extrusionOk="0">
                <a:moveTo>
                  <a:pt x="0" y="0"/>
                </a:moveTo>
                <a:cubicBezTo>
                  <a:pt x="90599" y="-38285"/>
                  <a:pt x="295834" y="38278"/>
                  <a:pt x="420565" y="0"/>
                </a:cubicBezTo>
                <a:cubicBezTo>
                  <a:pt x="545296" y="-38278"/>
                  <a:pt x="720961" y="20239"/>
                  <a:pt x="841130" y="0"/>
                </a:cubicBezTo>
                <a:cubicBezTo>
                  <a:pt x="961300" y="-20239"/>
                  <a:pt x="1182553" y="2252"/>
                  <a:pt x="1319045" y="0"/>
                </a:cubicBezTo>
                <a:cubicBezTo>
                  <a:pt x="1455538" y="-2252"/>
                  <a:pt x="1700079" y="19309"/>
                  <a:pt x="1911660" y="0"/>
                </a:cubicBezTo>
                <a:cubicBezTo>
                  <a:pt x="1918664" y="187944"/>
                  <a:pt x="1874648" y="264532"/>
                  <a:pt x="1911660" y="505171"/>
                </a:cubicBezTo>
                <a:cubicBezTo>
                  <a:pt x="1948672" y="745810"/>
                  <a:pt x="1870647" y="911881"/>
                  <a:pt x="1911660" y="1030962"/>
                </a:cubicBezTo>
                <a:cubicBezTo>
                  <a:pt x="1689033" y="1059401"/>
                  <a:pt x="1671215" y="1028927"/>
                  <a:pt x="1433745" y="1030962"/>
                </a:cubicBezTo>
                <a:cubicBezTo>
                  <a:pt x="1196275" y="1032997"/>
                  <a:pt x="1140186" y="989728"/>
                  <a:pt x="974947" y="1030962"/>
                </a:cubicBezTo>
                <a:cubicBezTo>
                  <a:pt x="809708" y="1072196"/>
                  <a:pt x="755557" y="1014057"/>
                  <a:pt x="554381" y="1030962"/>
                </a:cubicBezTo>
                <a:cubicBezTo>
                  <a:pt x="353205" y="1047867"/>
                  <a:pt x="185272" y="999759"/>
                  <a:pt x="0" y="1030962"/>
                </a:cubicBezTo>
                <a:cubicBezTo>
                  <a:pt x="-13339" y="913841"/>
                  <a:pt x="2745" y="620750"/>
                  <a:pt x="0" y="515481"/>
                </a:cubicBezTo>
                <a:cubicBezTo>
                  <a:pt x="-2745" y="410212"/>
                  <a:pt x="61028" y="191207"/>
                  <a:pt x="0" y="0"/>
                </a:cubicBezTo>
                <a:close/>
              </a:path>
              <a:path w="1911660" h="1030962" stroke="0" extrusionOk="0">
                <a:moveTo>
                  <a:pt x="0" y="0"/>
                </a:moveTo>
                <a:cubicBezTo>
                  <a:pt x="144642" y="-22237"/>
                  <a:pt x="337058" y="38182"/>
                  <a:pt x="439682" y="0"/>
                </a:cubicBezTo>
                <a:cubicBezTo>
                  <a:pt x="542306" y="-38182"/>
                  <a:pt x="717168" y="4969"/>
                  <a:pt x="879364" y="0"/>
                </a:cubicBezTo>
                <a:cubicBezTo>
                  <a:pt x="1041560" y="-4969"/>
                  <a:pt x="1137093" y="17325"/>
                  <a:pt x="1319045" y="0"/>
                </a:cubicBezTo>
                <a:cubicBezTo>
                  <a:pt x="1500997" y="-17325"/>
                  <a:pt x="1757453" y="13069"/>
                  <a:pt x="1911660" y="0"/>
                </a:cubicBezTo>
                <a:cubicBezTo>
                  <a:pt x="1968330" y="163982"/>
                  <a:pt x="1891449" y="364125"/>
                  <a:pt x="1911660" y="525791"/>
                </a:cubicBezTo>
                <a:cubicBezTo>
                  <a:pt x="1931871" y="687457"/>
                  <a:pt x="1902066" y="812118"/>
                  <a:pt x="1911660" y="1030962"/>
                </a:cubicBezTo>
                <a:cubicBezTo>
                  <a:pt x="1752362" y="1057771"/>
                  <a:pt x="1635493" y="1022475"/>
                  <a:pt x="1395512" y="1030962"/>
                </a:cubicBezTo>
                <a:cubicBezTo>
                  <a:pt x="1155531" y="1039449"/>
                  <a:pt x="1132261" y="997364"/>
                  <a:pt x="917597" y="1030962"/>
                </a:cubicBezTo>
                <a:cubicBezTo>
                  <a:pt x="702933" y="1064560"/>
                  <a:pt x="641567" y="1004135"/>
                  <a:pt x="420565" y="1030962"/>
                </a:cubicBezTo>
                <a:cubicBezTo>
                  <a:pt x="199563" y="1057789"/>
                  <a:pt x="196997" y="1000432"/>
                  <a:pt x="0" y="1030962"/>
                </a:cubicBezTo>
                <a:cubicBezTo>
                  <a:pt x="-46425" y="916715"/>
                  <a:pt x="12931" y="734442"/>
                  <a:pt x="0" y="515481"/>
                </a:cubicBezTo>
                <a:cubicBezTo>
                  <a:pt x="-12931" y="296520"/>
                  <a:pt x="47323" y="170268"/>
                  <a:pt x="0" y="0"/>
                </a:cubicBezTo>
                <a:close/>
              </a:path>
            </a:pathLst>
          </a:custGeom>
          <a:solidFill>
            <a:schemeClr val="bg2">
              <a:lumMod val="50000"/>
              <a:alpha val="5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STI </a:t>
            </a:r>
            <a:r>
              <a:rPr lang="en-GB" sz="2000" b="1" dirty="0">
                <a:effectLst>
                  <a:outerShdw blurRad="38100" dist="38100" dir="2700000" algn="tl">
                    <a:srgbClr val="000000">
                      <a:alpha val="43137"/>
                    </a:srgbClr>
                  </a:outerShdw>
                </a:effectLst>
              </a:rPr>
              <a:t>– STP</a:t>
            </a:r>
          </a:p>
          <a:p>
            <a:pPr algn="ctr"/>
            <a:r>
              <a:rPr lang="en-GB" sz="2000" b="1" dirty="0">
                <a:solidFill>
                  <a:schemeClr val="bg1"/>
                </a:solidFill>
                <a:effectLst>
                  <a:outerShdw blurRad="38100" dist="38100" dir="2700000" algn="tl">
                    <a:srgbClr val="000000">
                      <a:alpha val="43137"/>
                    </a:srgbClr>
                  </a:outerShdw>
                </a:effectLst>
              </a:rPr>
              <a:t>User Interface</a:t>
            </a:r>
            <a:r>
              <a:rPr lang="en-US" sz="2000" b="1" dirty="0">
                <a:solidFill>
                  <a:schemeClr val="bg1"/>
                </a:solidFill>
                <a:effectLst>
                  <a:outerShdw blurRad="38100" dist="38100" dir="2700000" algn="tl">
                    <a:srgbClr val="000000">
                      <a:alpha val="43137"/>
                    </a:srgbClr>
                  </a:outerShdw>
                </a:effectLst>
              </a:rPr>
              <a:t> </a:t>
            </a:r>
          </a:p>
        </p:txBody>
      </p:sp>
      <p:sp>
        <p:nvSpPr>
          <p:cNvPr id="16" name="Rectangle 15">
            <a:extLst>
              <a:ext uri="{FF2B5EF4-FFF2-40B4-BE49-F238E27FC236}">
                <a16:creationId xmlns:a16="http://schemas.microsoft.com/office/drawing/2014/main" id="{0F17FFD0-E200-4F2E-AD10-B909946F205F}"/>
              </a:ext>
            </a:extLst>
          </p:cNvPr>
          <p:cNvSpPr/>
          <p:nvPr/>
        </p:nvSpPr>
        <p:spPr>
          <a:xfrm>
            <a:off x="4400942" y="4492972"/>
            <a:ext cx="2465963" cy="368035"/>
          </a:xfrm>
          <a:prstGeom prst="rect">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STISTP_EXECUTIVE </a:t>
            </a:r>
          </a:p>
        </p:txBody>
      </p:sp>
      <p:sp>
        <p:nvSpPr>
          <p:cNvPr id="19" name="Content Placeholder 7">
            <a:extLst>
              <a:ext uri="{FF2B5EF4-FFF2-40B4-BE49-F238E27FC236}">
                <a16:creationId xmlns:a16="http://schemas.microsoft.com/office/drawing/2014/main" id="{3E56C2A1-CD6F-4195-8F1D-80565422F400}"/>
              </a:ext>
            </a:extLst>
          </p:cNvPr>
          <p:cNvSpPr txBox="1">
            <a:spLocks/>
          </p:cNvSpPr>
          <p:nvPr/>
        </p:nvSpPr>
        <p:spPr>
          <a:xfrm>
            <a:off x="838200" y="2786346"/>
            <a:ext cx="8598031" cy="41993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Aft>
                <a:spcPts val="1200"/>
              </a:spcAft>
              <a:buFont typeface="Arial" panose="020B0604020202020204" pitchFamily="34" charset="0"/>
              <a:buNone/>
            </a:pPr>
            <a:r>
              <a:rPr lang="en-US" sz="1600" dirty="0">
                <a:latin typeface="+mj-lt"/>
              </a:rPr>
              <a:t>The required business profiles are  </a:t>
            </a:r>
            <a:r>
              <a:rPr lang="en-US" sz="1600" b="1" dirty="0">
                <a:latin typeface="+mj-lt"/>
              </a:rPr>
              <a:t>STISTP_EXECUTIVE </a:t>
            </a:r>
            <a:r>
              <a:rPr lang="en-US" sz="1600" dirty="0">
                <a:latin typeface="+mj-lt"/>
              </a:rPr>
              <a:t>and/or </a:t>
            </a:r>
            <a:r>
              <a:rPr lang="en-US" sz="1600" b="1" dirty="0">
                <a:latin typeface="+mj-lt"/>
              </a:rPr>
              <a:t>STISTP_CONFIGURATOR</a:t>
            </a:r>
            <a:r>
              <a:rPr lang="en-US" sz="1600" dirty="0">
                <a:latin typeface="+mj-lt"/>
              </a:rPr>
              <a:t>: </a:t>
            </a:r>
            <a:endParaRPr lang="en-US" sz="2200" dirty="0">
              <a:latin typeface="+mj-lt"/>
            </a:endParaRPr>
          </a:p>
        </p:txBody>
      </p:sp>
      <p:sp>
        <p:nvSpPr>
          <p:cNvPr id="15" name="Rectangle 14">
            <a:extLst>
              <a:ext uri="{FF2B5EF4-FFF2-40B4-BE49-F238E27FC236}">
                <a16:creationId xmlns:a16="http://schemas.microsoft.com/office/drawing/2014/main" id="{13D660CE-85E9-448E-8B8D-47B24AE03614}"/>
              </a:ext>
            </a:extLst>
          </p:cNvPr>
          <p:cNvSpPr/>
          <p:nvPr/>
        </p:nvSpPr>
        <p:spPr>
          <a:xfrm>
            <a:off x="4120699" y="5051279"/>
            <a:ext cx="2957366" cy="368036"/>
          </a:xfrm>
          <a:prstGeom prst="rect">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rPr>
              <a:t>STISTP_CONFIGURATOR</a:t>
            </a:r>
            <a:endParaRPr lang="en-US" b="1" dirty="0">
              <a:solidFill>
                <a:schemeClr val="bg1"/>
              </a:solidFill>
              <a:effectLst>
                <a:outerShdw blurRad="38100" dist="38100" dir="2700000" algn="tl">
                  <a:srgbClr val="000000">
                    <a:alpha val="43137"/>
                  </a:srgbClr>
                </a:outerShdw>
              </a:effectLst>
            </a:endParaRPr>
          </a:p>
        </p:txBody>
      </p:sp>
      <p:cxnSp>
        <p:nvCxnSpPr>
          <p:cNvPr id="18" name="Straight Arrow Connector 17">
            <a:extLst>
              <a:ext uri="{FF2B5EF4-FFF2-40B4-BE49-F238E27FC236}">
                <a16:creationId xmlns:a16="http://schemas.microsoft.com/office/drawing/2014/main" id="{2BFD9D6F-E6F3-4607-9DC3-6EB59E2D924F}"/>
              </a:ext>
            </a:extLst>
          </p:cNvPr>
          <p:cNvCxnSpPr>
            <a:cxnSpLocks/>
          </p:cNvCxnSpPr>
          <p:nvPr/>
        </p:nvCxnSpPr>
        <p:spPr>
          <a:xfrm flipH="1">
            <a:off x="3815583" y="4318258"/>
            <a:ext cx="3567598" cy="0"/>
          </a:xfrm>
          <a:prstGeom prst="straightConnector1">
            <a:avLst/>
          </a:prstGeom>
          <a:ln w="28575"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2" name="Rectangle 21">
            <a:extLst>
              <a:ext uri="{FF2B5EF4-FFF2-40B4-BE49-F238E27FC236}">
                <a16:creationId xmlns:a16="http://schemas.microsoft.com/office/drawing/2014/main" id="{C33FFB92-3588-4A61-B42D-F701764F964A}"/>
              </a:ext>
            </a:extLst>
          </p:cNvPr>
          <p:cNvSpPr/>
          <p:nvPr/>
        </p:nvSpPr>
        <p:spPr>
          <a:xfrm>
            <a:off x="1899586" y="4084025"/>
            <a:ext cx="1843691" cy="517061"/>
          </a:xfrm>
          <a:prstGeom prst="rect">
            <a:avLst/>
          </a:prstGeom>
          <a:solidFill>
            <a:srgbClr val="FFC000">
              <a:alpha val="50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 or ITSP</a:t>
            </a:r>
          </a:p>
        </p:txBody>
      </p:sp>
      <p:pic>
        <p:nvPicPr>
          <p:cNvPr id="23" name="Picture 22" descr="A close up of a logo&#10;&#10;Description automatically generated">
            <a:extLst>
              <a:ext uri="{FF2B5EF4-FFF2-40B4-BE49-F238E27FC236}">
                <a16:creationId xmlns:a16="http://schemas.microsoft.com/office/drawing/2014/main" id="{CB0F5A79-1D0A-4F54-B25C-B130C4B382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606" y="3446874"/>
            <a:ext cx="557649" cy="601147"/>
          </a:xfrm>
          <a:prstGeom prst="rect">
            <a:avLst/>
          </a:prstGeom>
        </p:spPr>
      </p:pic>
      <p:pic>
        <p:nvPicPr>
          <p:cNvPr id="24" name="Picture 23">
            <a:extLst>
              <a:ext uri="{FF2B5EF4-FFF2-40B4-BE49-F238E27FC236}">
                <a16:creationId xmlns:a16="http://schemas.microsoft.com/office/drawing/2014/main" id="{A87D1781-7D6E-488C-84AE-A1A6120B3A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269" y="4690140"/>
            <a:ext cx="680321" cy="601705"/>
          </a:xfrm>
          <a:prstGeom prst="rect">
            <a:avLst/>
          </a:prstGeom>
        </p:spPr>
      </p:pic>
      <p:sp>
        <p:nvSpPr>
          <p:cNvPr id="25" name="Rectangle 24">
            <a:extLst>
              <a:ext uri="{FF2B5EF4-FFF2-40B4-BE49-F238E27FC236}">
                <a16:creationId xmlns:a16="http://schemas.microsoft.com/office/drawing/2014/main" id="{48E2AAB6-57C3-465B-B90F-72B8F2C0EA77}"/>
              </a:ext>
            </a:extLst>
          </p:cNvPr>
          <p:cNvSpPr/>
          <p:nvPr/>
        </p:nvSpPr>
        <p:spPr>
          <a:xfrm>
            <a:off x="1901819" y="5326737"/>
            <a:ext cx="1843692" cy="601705"/>
          </a:xfrm>
          <a:prstGeom prst="rect">
            <a:avLst/>
          </a:prstGeom>
          <a:solidFill>
            <a:schemeClr val="tx2">
              <a:lumMod val="40000"/>
              <a:lumOff val="6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Customs Representative</a:t>
            </a:r>
          </a:p>
        </p:txBody>
      </p:sp>
      <p:cxnSp>
        <p:nvCxnSpPr>
          <p:cNvPr id="26" name="Straight Arrow Connector 25">
            <a:extLst>
              <a:ext uri="{FF2B5EF4-FFF2-40B4-BE49-F238E27FC236}">
                <a16:creationId xmlns:a16="http://schemas.microsoft.com/office/drawing/2014/main" id="{8921C56F-0B51-49A0-A1A1-46CF614391D2}"/>
              </a:ext>
            </a:extLst>
          </p:cNvPr>
          <p:cNvCxnSpPr>
            <a:cxnSpLocks/>
          </p:cNvCxnSpPr>
          <p:nvPr/>
        </p:nvCxnSpPr>
        <p:spPr>
          <a:xfrm flipH="1">
            <a:off x="3839865" y="5627590"/>
            <a:ext cx="3603390" cy="0"/>
          </a:xfrm>
          <a:prstGeom prst="straightConnector1">
            <a:avLst/>
          </a:prstGeom>
          <a:ln w="28575" cap="flat" cmpd="sng" algn="ctr">
            <a:solidFill>
              <a:srgbClr val="0356B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74533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61</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Business Profiles </a:t>
            </a:r>
            <a:r>
              <a:rPr lang="en-US" sz="2400" b="1" dirty="0">
                <a:effectLst>
                  <a:outerShdw blurRad="38100" dist="38100" dir="2700000" algn="tl">
                    <a:srgbClr val="000000">
                      <a:alpha val="43137"/>
                    </a:srgbClr>
                  </a:outerShdw>
                </a:effectLst>
              </a:rPr>
              <a:t>(3 out of 3)</a:t>
            </a:r>
            <a:endParaRPr lang="en-US" sz="3000" b="1" dirty="0">
              <a:effectLst>
                <a:outerShdw blurRad="38100" dist="38100" dir="2700000" algn="tl">
                  <a:srgbClr val="000000">
                    <a:alpha val="43137"/>
                  </a:srgbClr>
                </a:outerShdw>
              </a:effectLst>
            </a:endParaRPr>
          </a:p>
        </p:txBody>
      </p:sp>
      <p:sp>
        <p:nvSpPr>
          <p:cNvPr id="21" name="Content Placeholder 7">
            <a:extLst>
              <a:ext uri="{FF2B5EF4-FFF2-40B4-BE49-F238E27FC236}">
                <a16:creationId xmlns:a16="http://schemas.microsoft.com/office/drawing/2014/main" id="{FDEE6568-75F9-495C-BA12-099172207930}"/>
              </a:ext>
            </a:extLst>
          </p:cNvPr>
          <p:cNvSpPr txBox="1">
            <a:spLocks/>
          </p:cNvSpPr>
          <p:nvPr/>
        </p:nvSpPr>
        <p:spPr>
          <a:xfrm>
            <a:off x="1116618" y="5684114"/>
            <a:ext cx="6881806" cy="53733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600" dirty="0">
                <a:latin typeface="+mj-lt"/>
              </a:rPr>
              <a:t>An EO or Customs Representative (delegator) can delegate all or a subset of their business profiles to any of their employee (delegate) </a:t>
            </a:r>
            <a:endParaRPr lang="en-US" sz="2200" dirty="0">
              <a:latin typeface="+mj-lt"/>
            </a:endParaRPr>
          </a:p>
        </p:txBody>
      </p:sp>
      <p:pic>
        <p:nvPicPr>
          <p:cNvPr id="27" name="Graphic 26" descr="Badge Tick1 with solid fill">
            <a:extLst>
              <a:ext uri="{FF2B5EF4-FFF2-40B4-BE49-F238E27FC236}">
                <a16:creationId xmlns:a16="http://schemas.microsoft.com/office/drawing/2014/main" id="{66639F2C-96CA-43D5-A036-8BA5D6396C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4551" y="5592783"/>
            <a:ext cx="683873" cy="720000"/>
          </a:xfrm>
          <a:prstGeom prst="rect">
            <a:avLst/>
          </a:prstGeom>
        </p:spPr>
      </p:pic>
      <p:graphicFrame>
        <p:nvGraphicFramePr>
          <p:cNvPr id="10" name="Tabla 6">
            <a:extLst>
              <a:ext uri="{FF2B5EF4-FFF2-40B4-BE49-F238E27FC236}">
                <a16:creationId xmlns:a16="http://schemas.microsoft.com/office/drawing/2014/main" id="{023B5253-BFA2-41EA-BA0A-CCA294632A02}"/>
              </a:ext>
            </a:extLst>
          </p:cNvPr>
          <p:cNvGraphicFramePr>
            <a:graphicFrameLocks noGrp="1"/>
          </p:cNvGraphicFramePr>
          <p:nvPr>
            <p:extLst>
              <p:ext uri="{D42A27DB-BD31-4B8C-83A1-F6EECF244321}">
                <p14:modId xmlns:p14="http://schemas.microsoft.com/office/powerpoint/2010/main" val="2937177477"/>
              </p:ext>
            </p:extLst>
          </p:nvPr>
        </p:nvGraphicFramePr>
        <p:xfrm>
          <a:off x="1473848" y="1838848"/>
          <a:ext cx="9086970" cy="3723800"/>
        </p:xfrm>
        <a:graphic>
          <a:graphicData uri="http://schemas.openxmlformats.org/drawingml/2006/table">
            <a:tbl>
              <a:tblPr firstRow="1" firstCol="1" bandRow="1">
                <a:tableStyleId>{21E4AEA4-8DFA-4A89-87EB-49C32662AFE0}</a:tableStyleId>
              </a:tblPr>
              <a:tblGrid>
                <a:gridCol w="2450881">
                  <a:extLst>
                    <a:ext uri="{9D8B030D-6E8A-4147-A177-3AD203B41FA5}">
                      <a16:colId xmlns:a16="http://schemas.microsoft.com/office/drawing/2014/main" val="1324933463"/>
                    </a:ext>
                  </a:extLst>
                </a:gridCol>
                <a:gridCol w="2338628">
                  <a:extLst>
                    <a:ext uri="{9D8B030D-6E8A-4147-A177-3AD203B41FA5}">
                      <a16:colId xmlns:a16="http://schemas.microsoft.com/office/drawing/2014/main" val="3382789830"/>
                    </a:ext>
                  </a:extLst>
                </a:gridCol>
                <a:gridCol w="2450881">
                  <a:extLst>
                    <a:ext uri="{9D8B030D-6E8A-4147-A177-3AD203B41FA5}">
                      <a16:colId xmlns:a16="http://schemas.microsoft.com/office/drawing/2014/main" val="2800360994"/>
                    </a:ext>
                  </a:extLst>
                </a:gridCol>
                <a:gridCol w="1846580">
                  <a:extLst>
                    <a:ext uri="{9D8B030D-6E8A-4147-A177-3AD203B41FA5}">
                      <a16:colId xmlns:a16="http://schemas.microsoft.com/office/drawing/2014/main" val="3750276812"/>
                    </a:ext>
                  </a:extLst>
                </a:gridCol>
              </a:tblGrid>
              <a:tr h="336424">
                <a:tc>
                  <a:txBody>
                    <a:bodyPr/>
                    <a:lstStyle/>
                    <a:p>
                      <a:r>
                        <a:rPr lang="en-GB" sz="1600" dirty="0">
                          <a:effectLst/>
                        </a:rPr>
                        <a:t>UUMDS type of actor</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effectLst/>
                        </a:rPr>
                        <a:t>Delegated from</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effectLst/>
                        </a:rPr>
                        <a:t>UUMDS business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rPr>
                        <a:t>configured as available</a:t>
                      </a:r>
                    </a:p>
                  </a:txBody>
                  <a:tcPr marL="68580" marR="68580" marT="0" marB="0" anchor="ctr"/>
                </a:tc>
                <a:tc>
                  <a:txBody>
                    <a:bodyPr/>
                    <a:lstStyle/>
                    <a:p>
                      <a:r>
                        <a:rPr lang="en-GB" sz="1600" dirty="0">
                          <a:effectLst/>
                        </a:rPr>
                        <a:t>STI-STP role</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445351785"/>
                  </a:ext>
                </a:extLst>
              </a:tr>
              <a:tr h="240654">
                <a:tc rowSpan="4">
                  <a:txBody>
                    <a:bodyPr/>
                    <a:lstStyle/>
                    <a:p>
                      <a:r>
                        <a:rPr lang="en-GB" sz="1600" dirty="0">
                          <a:effectLst/>
                        </a:rPr>
                        <a:t>Economic Operator</a:t>
                      </a:r>
                    </a:p>
                    <a:p>
                      <a:r>
                        <a:rPr lang="en-GB" sz="1600" dirty="0">
                          <a:effectLst/>
                        </a:rPr>
                        <a:t>(Trader and ITSP)</a:t>
                      </a:r>
                      <a:endParaRPr lang="en-GB" sz="1600" dirty="0">
                        <a:effectLst/>
                        <a:latin typeface="Calibri" panose="020F0502020204030204" pitchFamily="34" charset="0"/>
                        <a:ea typeface="Calibri" panose="020F0502020204030204" pitchFamily="34" charset="0"/>
                      </a:endParaRPr>
                    </a:p>
                  </a:txBody>
                  <a:tcPr marL="68580" marR="68580" marT="0" marB="0" anchor="ctr"/>
                </a:tc>
                <a:tc rowSpan="4">
                  <a:txBody>
                    <a:bodyPr/>
                    <a:lstStyle/>
                    <a:p>
                      <a:r>
                        <a:rPr lang="en-GB" sz="1600" dirty="0">
                          <a:effectLst/>
                        </a:rPr>
                        <a:t> </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EXECUTIVE</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EO-DECL</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999341883"/>
                  </a:ext>
                </a:extLst>
              </a:tr>
              <a:tr h="252115">
                <a:tc vMerge="1">
                  <a:txBody>
                    <a:bodyPr/>
                    <a:lstStyle/>
                    <a:p>
                      <a:endParaRPr lang="en-GB"/>
                    </a:p>
                  </a:txBody>
                  <a:tcPr/>
                </a:tc>
                <a:tc vMerge="1">
                  <a:txBody>
                    <a:bodyPr/>
                    <a:lstStyle/>
                    <a:p>
                      <a:endParaRPr lang="en-GB"/>
                    </a:p>
                  </a:txBody>
                  <a:tcPr/>
                </a:tc>
                <a:tc>
                  <a:txBody>
                    <a:bodyPr/>
                    <a:lstStyle/>
                    <a:p>
                      <a:r>
                        <a:rPr lang="en-GB" sz="1600" dirty="0">
                          <a:solidFill>
                            <a:schemeClr val="tx1"/>
                          </a:solidFill>
                          <a:effectLst/>
                        </a:rPr>
                        <a:t>CONFIGURATOR</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EO-CONF</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285641979"/>
                  </a:ext>
                </a:extLst>
              </a:tr>
              <a:tr h="252115">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latin typeface="+mj-lt"/>
                        </a:rPr>
                        <a:t>EXECUTIVE_LIMITED</a:t>
                      </a:r>
                      <a:endParaRPr lang="en-GB" sz="1600" dirty="0">
                        <a:solidFill>
                          <a:schemeClr val="tx1"/>
                        </a:solidFill>
                        <a:effectLst/>
                        <a:latin typeface="+mj-lt"/>
                        <a:ea typeface="Calibri" panose="020F0502020204030204" pitchFamily="34" charset="0"/>
                      </a:endParaRPr>
                    </a:p>
                  </a:txBody>
                  <a:tcPr marL="68580" marR="68580" marT="0" marB="0" anchor="ctr"/>
                </a:tc>
                <a:tc>
                  <a:txBody>
                    <a:bodyPr/>
                    <a:lstStyle/>
                    <a:p>
                      <a:r>
                        <a:rPr lang="es-ES" sz="1600" dirty="0">
                          <a:solidFill>
                            <a:schemeClr val="tx1"/>
                          </a:solidFill>
                          <a:effectLst/>
                          <a:latin typeface="+mj-lt"/>
                          <a:ea typeface="Calibri" panose="020F0502020204030204" pitchFamily="34" charset="0"/>
                        </a:rPr>
                        <a:t>EO-PNA</a:t>
                      </a:r>
                      <a:endParaRPr lang="en-GB" sz="1600" dirty="0">
                        <a:solidFill>
                          <a:schemeClr val="tx1"/>
                        </a:solidFill>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858143449"/>
                  </a:ext>
                </a:extLst>
              </a:tr>
              <a:tr h="252115">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latin typeface="+mj-lt"/>
                        </a:rPr>
                        <a:t>CONSULTATIVE</a:t>
                      </a:r>
                      <a:endParaRPr lang="en-GB" sz="1600" dirty="0">
                        <a:solidFill>
                          <a:schemeClr val="tx1"/>
                        </a:solidFill>
                        <a:effectLst/>
                        <a:latin typeface="+mj-lt"/>
                        <a:ea typeface="Calibri" panose="020F0502020204030204" pitchFamily="34" charset="0"/>
                      </a:endParaRPr>
                    </a:p>
                  </a:txBody>
                  <a:tcPr marL="68580" marR="68580" marT="0" marB="0" anchor="ctr"/>
                </a:tc>
                <a:tc>
                  <a:txBody>
                    <a:bodyPr/>
                    <a:lstStyle/>
                    <a:p>
                      <a:r>
                        <a:rPr lang="es-ES" sz="1600" dirty="0">
                          <a:solidFill>
                            <a:schemeClr val="tx1"/>
                          </a:solidFill>
                          <a:effectLst/>
                          <a:latin typeface="+mj-lt"/>
                          <a:ea typeface="Calibri" panose="020F0502020204030204" pitchFamily="34" charset="0"/>
                        </a:rPr>
                        <a:t>EO-NOP</a:t>
                      </a:r>
                      <a:endParaRPr lang="en-GB" sz="1600" dirty="0">
                        <a:solidFill>
                          <a:schemeClr val="tx1"/>
                        </a:solidFill>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553002807"/>
                  </a:ext>
                </a:extLst>
              </a:tr>
              <a:tr h="240654">
                <a:tc rowSpan="4">
                  <a:txBody>
                    <a:bodyPr/>
                    <a:lstStyle/>
                    <a:p>
                      <a:r>
                        <a:rPr lang="en-GB" sz="1600" dirty="0">
                          <a:effectLst/>
                        </a:rPr>
                        <a:t>Employee*</a:t>
                      </a:r>
                      <a:endParaRPr lang="en-GB" sz="1600" dirty="0">
                        <a:effectLst/>
                        <a:latin typeface="Calibri" panose="020F0502020204030204" pitchFamily="34" charset="0"/>
                        <a:ea typeface="Calibri" panose="020F0502020204030204" pitchFamily="34" charset="0"/>
                      </a:endParaRPr>
                    </a:p>
                  </a:txBody>
                  <a:tcPr marL="68580" marR="68580" marT="0" marB="0" anchor="ctr"/>
                </a:tc>
                <a:tc rowSpan="4">
                  <a:txBody>
                    <a:bodyPr/>
                    <a:lstStyle/>
                    <a:p>
                      <a:r>
                        <a:rPr lang="en-GB" sz="1600" dirty="0">
                          <a:effectLst/>
                        </a:rPr>
                        <a:t>Economic operator</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EXECUTIVE</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EO-DECL</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58586683"/>
                  </a:ext>
                </a:extLst>
              </a:tr>
              <a:tr h="252115">
                <a:tc vMerge="1">
                  <a:txBody>
                    <a:bodyPr/>
                    <a:lstStyle/>
                    <a:p>
                      <a:endParaRPr lang="en-GB"/>
                    </a:p>
                  </a:txBody>
                  <a:tcPr/>
                </a:tc>
                <a:tc vMerge="1">
                  <a:txBody>
                    <a:bodyPr/>
                    <a:lstStyle/>
                    <a:p>
                      <a:endParaRPr lang="en-GB"/>
                    </a:p>
                  </a:txBody>
                  <a:tcPr/>
                </a:tc>
                <a:tc>
                  <a:txBody>
                    <a:bodyPr/>
                    <a:lstStyle/>
                    <a:p>
                      <a:r>
                        <a:rPr lang="en-GB" sz="1600" dirty="0">
                          <a:solidFill>
                            <a:schemeClr val="tx1"/>
                          </a:solidFill>
                          <a:effectLst/>
                        </a:rPr>
                        <a:t>CONFIGURATOR</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EO-CONF</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9365587"/>
                  </a:ext>
                </a:extLst>
              </a:tr>
              <a:tr h="252115">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latin typeface="+mj-lt"/>
                        </a:rPr>
                        <a:t>EXECUTIVE_LIMITED</a:t>
                      </a:r>
                      <a:endParaRPr lang="en-GB" sz="1600" dirty="0">
                        <a:solidFill>
                          <a:schemeClr val="tx1"/>
                        </a:solidFill>
                        <a:effectLst/>
                        <a:latin typeface="+mj-lt"/>
                        <a:ea typeface="Calibri" panose="020F0502020204030204" pitchFamily="34" charset="0"/>
                      </a:endParaRPr>
                    </a:p>
                  </a:txBody>
                  <a:tcPr marL="68580" marR="68580" marT="0" marB="0" anchor="ctr"/>
                </a:tc>
                <a:tc>
                  <a:txBody>
                    <a:bodyPr/>
                    <a:lstStyle/>
                    <a:p>
                      <a:r>
                        <a:rPr lang="es-ES" sz="1600" dirty="0">
                          <a:solidFill>
                            <a:schemeClr val="tx1"/>
                          </a:solidFill>
                          <a:effectLst/>
                          <a:latin typeface="+mj-lt"/>
                          <a:ea typeface="Calibri" panose="020F0502020204030204" pitchFamily="34" charset="0"/>
                        </a:rPr>
                        <a:t>EO-PNA</a:t>
                      </a:r>
                      <a:endParaRPr lang="en-GB" sz="1600" dirty="0">
                        <a:solidFill>
                          <a:schemeClr val="tx1"/>
                        </a:solidFill>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340786640"/>
                  </a:ext>
                </a:extLst>
              </a:tr>
              <a:tr h="252115">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vMerge="1">
                  <a:txBody>
                    <a:bodyPr/>
                    <a:lstStyle/>
                    <a:p>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latin typeface="+mj-lt"/>
                        </a:rPr>
                        <a:t>CONSULTATIVE</a:t>
                      </a:r>
                      <a:endParaRPr lang="en-GB" sz="1600" dirty="0">
                        <a:solidFill>
                          <a:schemeClr val="tx1"/>
                        </a:solidFill>
                        <a:effectLst/>
                        <a:latin typeface="+mj-lt"/>
                        <a:ea typeface="Calibri" panose="020F0502020204030204" pitchFamily="34" charset="0"/>
                      </a:endParaRPr>
                    </a:p>
                  </a:txBody>
                  <a:tcPr marL="68580" marR="68580" marT="0" marB="0" anchor="ctr"/>
                </a:tc>
                <a:tc>
                  <a:txBody>
                    <a:bodyPr/>
                    <a:lstStyle/>
                    <a:p>
                      <a:r>
                        <a:rPr lang="es-ES" sz="1600" dirty="0">
                          <a:solidFill>
                            <a:schemeClr val="tx1"/>
                          </a:solidFill>
                          <a:effectLst/>
                          <a:latin typeface="+mj-lt"/>
                          <a:ea typeface="Calibri" panose="020F0502020204030204" pitchFamily="34" charset="0"/>
                        </a:rPr>
                        <a:t>EO-NOP</a:t>
                      </a:r>
                      <a:endParaRPr lang="en-GB" sz="1600" dirty="0">
                        <a:solidFill>
                          <a:schemeClr val="tx1"/>
                        </a:solidFill>
                        <a:effectLst/>
                        <a:latin typeface="+mj-lt"/>
                        <a:ea typeface="Calibri" panose="020F0502020204030204" pitchFamily="34" charset="0"/>
                      </a:endParaRPr>
                    </a:p>
                  </a:txBody>
                  <a:tcPr marL="68580" marR="68580" marT="0" marB="0" anchor="ctr"/>
                </a:tc>
                <a:extLst>
                  <a:ext uri="{0D108BD9-81ED-4DB2-BD59-A6C34878D82A}">
                    <a16:rowId xmlns:a16="http://schemas.microsoft.com/office/drawing/2014/main" val="1062651105"/>
                  </a:ext>
                </a:extLst>
              </a:tr>
              <a:tr h="240654">
                <a:tc rowSpan="2">
                  <a:txBody>
                    <a:bodyPr/>
                    <a:lstStyle/>
                    <a:p>
                      <a:r>
                        <a:rPr lang="en-GB" sz="1600" dirty="0">
                          <a:effectLst/>
                        </a:rPr>
                        <a:t>Customs Representative</a:t>
                      </a:r>
                      <a:endParaRPr lang="en-GB" sz="1600" dirty="0">
                        <a:effectLst/>
                        <a:latin typeface="Calibri" panose="020F0502020204030204" pitchFamily="34" charset="0"/>
                        <a:ea typeface="Calibri" panose="020F0502020204030204" pitchFamily="34" charset="0"/>
                      </a:endParaRPr>
                    </a:p>
                  </a:txBody>
                  <a:tcPr marL="68580" marR="68580" marT="0" marB="0" anchor="ctr"/>
                </a:tc>
                <a:tc rowSpan="2">
                  <a:txBody>
                    <a:bodyPr/>
                    <a:lstStyle/>
                    <a:p>
                      <a:r>
                        <a:rPr lang="en-GB" sz="1600" dirty="0">
                          <a:effectLst/>
                        </a:rPr>
                        <a:t> </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EXECUTIVE</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EO-REP</a:t>
                      </a:r>
                      <a:endParaRPr lang="en-GB" sz="1600" strike="noStrike"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95420459"/>
                  </a:ext>
                </a:extLst>
              </a:tr>
              <a:tr h="252115">
                <a:tc vMerge="1">
                  <a:txBody>
                    <a:bodyPr/>
                    <a:lstStyle/>
                    <a:p>
                      <a:endParaRPr lang="en-GB"/>
                    </a:p>
                  </a:txBody>
                  <a:tcPr/>
                </a:tc>
                <a:tc vMerge="1">
                  <a:txBody>
                    <a:bodyPr/>
                    <a:lstStyle/>
                    <a:p>
                      <a:endParaRPr lang="en-GB"/>
                    </a:p>
                  </a:txBody>
                  <a:tcPr/>
                </a:tc>
                <a:tc>
                  <a:txBody>
                    <a:bodyPr/>
                    <a:lstStyle/>
                    <a:p>
                      <a:r>
                        <a:rPr lang="en-GB" sz="1600" strike="noStrike" dirty="0">
                          <a:solidFill>
                            <a:schemeClr val="tx1"/>
                          </a:solidFill>
                          <a:effectLst/>
                        </a:rPr>
                        <a:t>CONFIGURATOR</a:t>
                      </a:r>
                      <a:endParaRPr lang="en-GB" sz="1600" strike="noStrike"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strike="noStrike" dirty="0">
                          <a:solidFill>
                            <a:schemeClr val="tx1"/>
                          </a:solidFill>
                          <a:effectLst/>
                        </a:rPr>
                        <a:t>EO-CONF</a:t>
                      </a:r>
                      <a:endParaRPr lang="en-GB" sz="1600" strike="noStrike"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84417361"/>
                  </a:ext>
                </a:extLst>
              </a:tr>
              <a:tr h="240654">
                <a:tc rowSpan="2">
                  <a:txBody>
                    <a:bodyPr/>
                    <a:lstStyle/>
                    <a:p>
                      <a:r>
                        <a:rPr lang="en-GB" sz="1600" dirty="0">
                          <a:effectLst/>
                        </a:rPr>
                        <a:t>Employee*</a:t>
                      </a:r>
                      <a:endParaRPr lang="en-GB" sz="1600" dirty="0">
                        <a:effectLst/>
                        <a:latin typeface="Calibri" panose="020F0502020204030204" pitchFamily="34" charset="0"/>
                        <a:ea typeface="Calibri" panose="020F0502020204030204" pitchFamily="34" charset="0"/>
                      </a:endParaRPr>
                    </a:p>
                  </a:txBody>
                  <a:tcPr marL="68580" marR="68580" marT="0" marB="0" anchor="ctr"/>
                </a:tc>
                <a:tc rowSpan="2">
                  <a:txBody>
                    <a:bodyPr/>
                    <a:lstStyle/>
                    <a:p>
                      <a:r>
                        <a:rPr lang="en-GB" sz="1600" dirty="0">
                          <a:effectLst/>
                        </a:rPr>
                        <a:t>Customs Representative</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dirty="0">
                          <a:solidFill>
                            <a:schemeClr val="tx1"/>
                          </a:solidFill>
                          <a:effectLst/>
                        </a:rPr>
                        <a:t>EXECUTIVE</a:t>
                      </a:r>
                      <a:endParaRPr lang="en-GB" sz="1600"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strike="noStrike" dirty="0">
                          <a:solidFill>
                            <a:schemeClr val="tx1"/>
                          </a:solidFill>
                          <a:effectLst/>
                        </a:rPr>
                        <a:t>EO-REP</a:t>
                      </a:r>
                      <a:endParaRPr lang="en-GB" sz="1600" strike="noStrike"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155258418"/>
                  </a:ext>
                </a:extLst>
              </a:tr>
              <a:tr h="252115">
                <a:tc vMerge="1">
                  <a:txBody>
                    <a:bodyPr/>
                    <a:lstStyle/>
                    <a:p>
                      <a:endParaRPr lang="en-GB"/>
                    </a:p>
                  </a:txBody>
                  <a:tcPr/>
                </a:tc>
                <a:tc vMerge="1">
                  <a:txBody>
                    <a:bodyPr/>
                    <a:lstStyle/>
                    <a:p>
                      <a:endParaRPr lang="en-GB"/>
                    </a:p>
                  </a:txBody>
                  <a:tcPr/>
                </a:tc>
                <a:tc>
                  <a:txBody>
                    <a:bodyPr/>
                    <a:lstStyle/>
                    <a:p>
                      <a:r>
                        <a:rPr lang="en-GB" sz="1600" strike="noStrike" dirty="0">
                          <a:solidFill>
                            <a:schemeClr val="tx1"/>
                          </a:solidFill>
                          <a:effectLst/>
                        </a:rPr>
                        <a:t>CONFIGURATOR</a:t>
                      </a:r>
                      <a:endParaRPr lang="en-GB" sz="1600" strike="noStrike" dirty="0">
                        <a:solidFill>
                          <a:schemeClr val="tx1"/>
                        </a:solidFill>
                        <a:effectLst/>
                        <a:latin typeface="Calibri" panose="020F0502020204030204" pitchFamily="34" charset="0"/>
                        <a:ea typeface="Calibri" panose="020F0502020204030204" pitchFamily="34" charset="0"/>
                      </a:endParaRPr>
                    </a:p>
                  </a:txBody>
                  <a:tcPr marL="68580" marR="68580" marT="0" marB="0" anchor="ctr"/>
                </a:tc>
                <a:tc>
                  <a:txBody>
                    <a:bodyPr/>
                    <a:lstStyle/>
                    <a:p>
                      <a:r>
                        <a:rPr lang="en-GB" sz="1600" strike="noStrike" dirty="0">
                          <a:solidFill>
                            <a:schemeClr val="tx1"/>
                          </a:solidFill>
                          <a:effectLst/>
                        </a:rPr>
                        <a:t>EO-CONF</a:t>
                      </a:r>
                      <a:endParaRPr lang="en-GB" sz="1600" strike="noStrike" dirty="0">
                        <a:solidFill>
                          <a:schemeClr val="tx1"/>
                        </a:solidFill>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62716251"/>
                  </a:ext>
                </a:extLst>
              </a:tr>
            </a:tbl>
          </a:graphicData>
        </a:graphic>
      </p:graphicFrame>
      <p:sp>
        <p:nvSpPr>
          <p:cNvPr id="11" name="Rectangle: Rounded Corners 10">
            <a:extLst>
              <a:ext uri="{FF2B5EF4-FFF2-40B4-BE49-F238E27FC236}">
                <a16:creationId xmlns:a16="http://schemas.microsoft.com/office/drawing/2014/main" id="{7D01E650-7540-4075-B225-421122F3D833}"/>
              </a:ext>
            </a:extLst>
          </p:cNvPr>
          <p:cNvSpPr/>
          <p:nvPr/>
        </p:nvSpPr>
        <p:spPr>
          <a:xfrm>
            <a:off x="1765663" y="1301509"/>
            <a:ext cx="8503339" cy="53733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t>UUM&amp;DS Business Roles vs Corresponding STI-STP roles</a:t>
            </a:r>
          </a:p>
        </p:txBody>
      </p:sp>
    </p:spTree>
    <p:extLst>
      <p:ext uri="{BB962C8B-B14F-4D97-AF65-F5344CB8AC3E}">
        <p14:creationId xmlns:p14="http://schemas.microsoft.com/office/powerpoint/2010/main" val="2993714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 screenshot of a map&#10;&#10;Description automatically generated">
            <a:extLst>
              <a:ext uri="{FF2B5EF4-FFF2-40B4-BE49-F238E27FC236}">
                <a16:creationId xmlns:a16="http://schemas.microsoft.com/office/drawing/2014/main" id="{9CD580ED-3015-4281-BDCB-7F90CC293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246" y="2556467"/>
            <a:ext cx="6905507" cy="2484000"/>
          </a:xfrm>
          <a:prstGeom prst="rect">
            <a:avLst/>
          </a:prstGeom>
        </p:spPr>
      </p:pic>
      <p:sp>
        <p:nvSpPr>
          <p:cNvPr id="6" name="Rectangle: Rounded Corners 5">
            <a:extLst>
              <a:ext uri="{FF2B5EF4-FFF2-40B4-BE49-F238E27FC236}">
                <a16:creationId xmlns:a16="http://schemas.microsoft.com/office/drawing/2014/main" id="{D29A8952-AB54-4AD6-B7E4-C5F8A1A8F62A}"/>
              </a:ext>
            </a:extLst>
          </p:cNvPr>
          <p:cNvSpPr/>
          <p:nvPr/>
        </p:nvSpPr>
        <p:spPr>
          <a:xfrm>
            <a:off x="1109889" y="1568905"/>
            <a:ext cx="9684290"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62</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109889" y="1654593"/>
            <a:ext cx="9684290"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UUM&amp;DS will be used to verify that the sender has the authorisation to send and receive messages to and from the STI</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Sealing Certificate Registration </a:t>
            </a:r>
            <a:r>
              <a:rPr lang="en-US" sz="2400" b="1" dirty="0">
                <a:effectLst>
                  <a:outerShdw blurRad="38100" dist="38100" dir="2700000" algn="tl">
                    <a:srgbClr val="000000">
                      <a:alpha val="43137"/>
                    </a:srgbClr>
                  </a:outerShdw>
                </a:effectLst>
              </a:rPr>
              <a:t>(1 out of 4)</a:t>
            </a:r>
            <a:endParaRPr lang="en-US" sz="3000" b="1" dirty="0">
              <a:effectLst>
                <a:outerShdw blurRad="38100" dist="38100" dir="2700000" algn="tl">
                  <a:srgbClr val="000000">
                    <a:alpha val="43137"/>
                  </a:srgbClr>
                </a:outerShdw>
              </a:effectLst>
            </a:endParaRPr>
          </a:p>
        </p:txBody>
      </p:sp>
      <p:sp>
        <p:nvSpPr>
          <p:cNvPr id="21" name="Rectangle: Rounded Corners 20">
            <a:extLst>
              <a:ext uri="{FF2B5EF4-FFF2-40B4-BE49-F238E27FC236}">
                <a16:creationId xmlns:a16="http://schemas.microsoft.com/office/drawing/2014/main" id="{697B6CA5-DBF0-4932-AC56-1C820690431D}"/>
              </a:ext>
            </a:extLst>
          </p:cNvPr>
          <p:cNvSpPr/>
          <p:nvPr/>
        </p:nvSpPr>
        <p:spPr>
          <a:xfrm>
            <a:off x="838201" y="5063683"/>
            <a:ext cx="10643100" cy="71451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27" name="Content Placeholder 7">
            <a:extLst>
              <a:ext uri="{FF2B5EF4-FFF2-40B4-BE49-F238E27FC236}">
                <a16:creationId xmlns:a16="http://schemas.microsoft.com/office/drawing/2014/main" id="{87D93E05-AA5D-4D25-8B9B-FF51B16E1A6D}"/>
              </a:ext>
            </a:extLst>
          </p:cNvPr>
          <p:cNvSpPr txBox="1">
            <a:spLocks/>
          </p:cNvSpPr>
          <p:nvPr/>
        </p:nvSpPr>
        <p:spPr>
          <a:xfrm>
            <a:off x="838200" y="5063683"/>
            <a:ext cx="10643101" cy="763914"/>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1800" b="1" dirty="0">
                <a:solidFill>
                  <a:schemeClr val="bg1"/>
                </a:solidFill>
                <a:effectLst>
                  <a:outerShdw blurRad="38100" dist="38100" dir="2700000" algn="tl">
                    <a:srgbClr val="000000">
                      <a:alpha val="43137"/>
                    </a:srgbClr>
                  </a:outerShdw>
                </a:effectLst>
              </a:rPr>
              <a:t>The senders that will be authorised for exchanging messages with the STI need to register their identification number (EORI) and the certificate that will be used for sealing the AS4 messages</a:t>
            </a:r>
            <a:endParaRPr lang="en-US" sz="1600" dirty="0"/>
          </a:p>
        </p:txBody>
      </p:sp>
    </p:spTree>
    <p:extLst>
      <p:ext uri="{BB962C8B-B14F-4D97-AF65-F5344CB8AC3E}">
        <p14:creationId xmlns:p14="http://schemas.microsoft.com/office/powerpoint/2010/main" val="3230669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Diagonal Corners Rounded 34">
            <a:extLst>
              <a:ext uri="{FF2B5EF4-FFF2-40B4-BE49-F238E27FC236}">
                <a16:creationId xmlns:a16="http://schemas.microsoft.com/office/drawing/2014/main" id="{92901C31-3087-410D-9E72-0199897B51E6}"/>
              </a:ext>
            </a:extLst>
          </p:cNvPr>
          <p:cNvSpPr/>
          <p:nvPr/>
        </p:nvSpPr>
        <p:spPr>
          <a:xfrm>
            <a:off x="6096000" y="2754201"/>
            <a:ext cx="3583751" cy="3749120"/>
          </a:xfrm>
          <a:prstGeom prst="round2DiagRect">
            <a:avLst/>
          </a:prstGeom>
          <a:solidFill>
            <a:schemeClr val="bg2">
              <a:lumMod val="90000"/>
            </a:schemeClr>
          </a:solidFill>
          <a:ln>
            <a:solidFill>
              <a:schemeClr val="tx2">
                <a:lumMod val="40000"/>
                <a:lumOff val="6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b="1" dirty="0">
                <a:solidFill>
                  <a:schemeClr val="bg1"/>
                </a:solidFill>
                <a:effectLst>
                  <a:outerShdw blurRad="38100" dist="38100" dir="2700000" algn="tl">
                    <a:srgbClr val="000000">
                      <a:alpha val="43137"/>
                    </a:srgbClr>
                  </a:outerShdw>
                </a:effectLst>
              </a:rPr>
              <a:t>CONF</a:t>
            </a:r>
          </a:p>
          <a:p>
            <a:pPr algn="ctr"/>
            <a:r>
              <a:rPr lang="en-GB" b="1" dirty="0">
                <a:solidFill>
                  <a:schemeClr val="bg1"/>
                </a:solidFill>
                <a:effectLst>
                  <a:outerShdw blurRad="38100" dist="38100" dir="2700000" algn="tl">
                    <a:srgbClr val="000000">
                      <a:alpha val="43137"/>
                    </a:srgbClr>
                  </a:outerShdw>
                </a:effectLst>
              </a:rPr>
              <a:t>environment</a:t>
            </a:r>
            <a:endParaRPr lang="en-GB" sz="2800" b="1" dirty="0">
              <a:solidFill>
                <a:schemeClr val="bg1"/>
              </a:solidFill>
              <a:effectLst>
                <a:outerShdw blurRad="38100" dist="38100" dir="2700000" algn="tl">
                  <a:srgbClr val="000000">
                    <a:alpha val="43137"/>
                  </a:srgbClr>
                </a:outerShdw>
              </a:effectLst>
            </a:endParaRPr>
          </a:p>
        </p:txBody>
      </p:sp>
      <p:sp>
        <p:nvSpPr>
          <p:cNvPr id="6" name="Rectangle: Rounded Corners 5">
            <a:extLst>
              <a:ext uri="{FF2B5EF4-FFF2-40B4-BE49-F238E27FC236}">
                <a16:creationId xmlns:a16="http://schemas.microsoft.com/office/drawing/2014/main" id="{D29A8952-AB54-4AD6-B7E4-C5F8A1A8F62A}"/>
              </a:ext>
            </a:extLst>
          </p:cNvPr>
          <p:cNvSpPr/>
          <p:nvPr/>
        </p:nvSpPr>
        <p:spPr>
          <a:xfrm>
            <a:off x="1109889" y="1568905"/>
            <a:ext cx="9684290"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63</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109889" y="1654593"/>
            <a:ext cx="9684290"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UUM&amp;DS will be used to verify that the sender has the authorisation to send and receive messages to and from the STI</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Sealing Certificate Registration </a:t>
            </a:r>
            <a:r>
              <a:rPr lang="en-US" sz="2400" b="1" dirty="0">
                <a:effectLst>
                  <a:outerShdw blurRad="38100" dist="38100" dir="2700000" algn="tl">
                    <a:srgbClr val="000000">
                      <a:alpha val="43137"/>
                    </a:srgbClr>
                  </a:outerShdw>
                </a:effectLst>
              </a:rPr>
              <a:t>(2 out of 4)</a:t>
            </a:r>
            <a:endParaRPr lang="en-US" sz="3000" b="1" dirty="0">
              <a:effectLst>
                <a:outerShdw blurRad="38100" dist="38100" dir="2700000" algn="tl">
                  <a:srgbClr val="000000">
                    <a:alpha val="43137"/>
                  </a:srgbClr>
                </a:outerShdw>
              </a:effectLst>
            </a:endParaRPr>
          </a:p>
        </p:txBody>
      </p:sp>
      <p:cxnSp>
        <p:nvCxnSpPr>
          <p:cNvPr id="10" name="Straight Arrow Connector 9">
            <a:extLst>
              <a:ext uri="{FF2B5EF4-FFF2-40B4-BE49-F238E27FC236}">
                <a16:creationId xmlns:a16="http://schemas.microsoft.com/office/drawing/2014/main" id="{5E19C873-D188-49BC-A759-A51F42261F7B}"/>
              </a:ext>
            </a:extLst>
          </p:cNvPr>
          <p:cNvCxnSpPr>
            <a:cxnSpLocks/>
            <a:stCxn id="13" idx="1"/>
            <a:endCxn id="11" idx="3"/>
          </p:cNvCxnSpPr>
          <p:nvPr/>
        </p:nvCxnSpPr>
        <p:spPr>
          <a:xfrm flipH="1" flipV="1">
            <a:off x="3301000" y="4624854"/>
            <a:ext cx="3670276" cy="1030962"/>
          </a:xfrm>
          <a:prstGeom prst="straightConnector1">
            <a:avLst/>
          </a:prstGeom>
          <a:ln w="28575"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3A5FFE19-3001-4FEE-82C2-2B01D7BC2060}"/>
              </a:ext>
            </a:extLst>
          </p:cNvPr>
          <p:cNvSpPr/>
          <p:nvPr/>
        </p:nvSpPr>
        <p:spPr>
          <a:xfrm>
            <a:off x="1457309" y="4324001"/>
            <a:ext cx="1843691" cy="601706"/>
          </a:xfrm>
          <a:prstGeom prst="rect">
            <a:avLst/>
          </a:prstGeom>
          <a:solidFill>
            <a:srgbClr val="FFC000">
              <a:alpha val="50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 or ITSP</a:t>
            </a:r>
          </a:p>
        </p:txBody>
      </p:sp>
      <p:pic>
        <p:nvPicPr>
          <p:cNvPr id="12" name="Picture 11" descr="A close up of a logo&#10;&#10;Description automatically generated">
            <a:extLst>
              <a:ext uri="{FF2B5EF4-FFF2-40B4-BE49-F238E27FC236}">
                <a16:creationId xmlns:a16="http://schemas.microsoft.com/office/drawing/2014/main" id="{4A35B6D3-D7C5-4073-9B86-6FCC62A62A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096" y="3660186"/>
            <a:ext cx="557649" cy="601147"/>
          </a:xfrm>
          <a:prstGeom prst="rect">
            <a:avLst/>
          </a:prstGeom>
        </p:spPr>
      </p:pic>
      <p:sp>
        <p:nvSpPr>
          <p:cNvPr id="13" name="Rectangle 12">
            <a:extLst>
              <a:ext uri="{FF2B5EF4-FFF2-40B4-BE49-F238E27FC236}">
                <a16:creationId xmlns:a16="http://schemas.microsoft.com/office/drawing/2014/main" id="{C6CD744E-C06F-4808-917F-6F1472B8D112}"/>
              </a:ext>
            </a:extLst>
          </p:cNvPr>
          <p:cNvSpPr/>
          <p:nvPr/>
        </p:nvSpPr>
        <p:spPr>
          <a:xfrm>
            <a:off x="6971276" y="5140335"/>
            <a:ext cx="1843692" cy="1030962"/>
          </a:xfrm>
          <a:custGeom>
            <a:avLst/>
            <a:gdLst>
              <a:gd name="connsiteX0" fmla="*/ 0 w 1843692"/>
              <a:gd name="connsiteY0" fmla="*/ 0 h 1030962"/>
              <a:gd name="connsiteX1" fmla="*/ 405612 w 1843692"/>
              <a:gd name="connsiteY1" fmla="*/ 0 h 1030962"/>
              <a:gd name="connsiteX2" fmla="*/ 811224 w 1843692"/>
              <a:gd name="connsiteY2" fmla="*/ 0 h 1030962"/>
              <a:gd name="connsiteX3" fmla="*/ 1272147 w 1843692"/>
              <a:gd name="connsiteY3" fmla="*/ 0 h 1030962"/>
              <a:gd name="connsiteX4" fmla="*/ 1843692 w 1843692"/>
              <a:gd name="connsiteY4" fmla="*/ 0 h 1030962"/>
              <a:gd name="connsiteX5" fmla="*/ 1843692 w 1843692"/>
              <a:gd name="connsiteY5" fmla="*/ 505171 h 1030962"/>
              <a:gd name="connsiteX6" fmla="*/ 1843692 w 1843692"/>
              <a:gd name="connsiteY6" fmla="*/ 1030962 h 1030962"/>
              <a:gd name="connsiteX7" fmla="*/ 1382769 w 1843692"/>
              <a:gd name="connsiteY7" fmla="*/ 1030962 h 1030962"/>
              <a:gd name="connsiteX8" fmla="*/ 940283 w 1843692"/>
              <a:gd name="connsiteY8" fmla="*/ 1030962 h 1030962"/>
              <a:gd name="connsiteX9" fmla="*/ 534671 w 1843692"/>
              <a:gd name="connsiteY9" fmla="*/ 1030962 h 1030962"/>
              <a:gd name="connsiteX10" fmla="*/ 0 w 1843692"/>
              <a:gd name="connsiteY10" fmla="*/ 1030962 h 1030962"/>
              <a:gd name="connsiteX11" fmla="*/ 0 w 1843692"/>
              <a:gd name="connsiteY11" fmla="*/ 515481 h 1030962"/>
              <a:gd name="connsiteX12" fmla="*/ 0 w 1843692"/>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3692" h="1030962" fill="none" extrusionOk="0">
                <a:moveTo>
                  <a:pt x="0" y="0"/>
                </a:moveTo>
                <a:cubicBezTo>
                  <a:pt x="200517" y="-42816"/>
                  <a:pt x="223200" y="14652"/>
                  <a:pt x="405612" y="0"/>
                </a:cubicBezTo>
                <a:cubicBezTo>
                  <a:pt x="588024" y="-14652"/>
                  <a:pt x="632132" y="37088"/>
                  <a:pt x="811224" y="0"/>
                </a:cubicBezTo>
                <a:cubicBezTo>
                  <a:pt x="990316" y="-37088"/>
                  <a:pt x="1166302" y="12317"/>
                  <a:pt x="1272147" y="0"/>
                </a:cubicBezTo>
                <a:cubicBezTo>
                  <a:pt x="1377992" y="-12317"/>
                  <a:pt x="1665428" y="20251"/>
                  <a:pt x="1843692" y="0"/>
                </a:cubicBezTo>
                <a:cubicBezTo>
                  <a:pt x="1850696" y="187944"/>
                  <a:pt x="1806680" y="264532"/>
                  <a:pt x="1843692" y="505171"/>
                </a:cubicBezTo>
                <a:cubicBezTo>
                  <a:pt x="1880704" y="745810"/>
                  <a:pt x="1802679" y="911881"/>
                  <a:pt x="1843692" y="1030962"/>
                </a:cubicBezTo>
                <a:cubicBezTo>
                  <a:pt x="1717451" y="1050939"/>
                  <a:pt x="1551566" y="1016511"/>
                  <a:pt x="1382769" y="1030962"/>
                </a:cubicBezTo>
                <a:cubicBezTo>
                  <a:pt x="1213972" y="1045413"/>
                  <a:pt x="1094458" y="1025998"/>
                  <a:pt x="940283" y="1030962"/>
                </a:cubicBezTo>
                <a:cubicBezTo>
                  <a:pt x="786108" y="1035926"/>
                  <a:pt x="621399" y="1003829"/>
                  <a:pt x="534671" y="1030962"/>
                </a:cubicBezTo>
                <a:cubicBezTo>
                  <a:pt x="447943" y="1058095"/>
                  <a:pt x="123342" y="1010641"/>
                  <a:pt x="0" y="1030962"/>
                </a:cubicBezTo>
                <a:cubicBezTo>
                  <a:pt x="-13339" y="913841"/>
                  <a:pt x="2745" y="620750"/>
                  <a:pt x="0" y="515481"/>
                </a:cubicBezTo>
                <a:cubicBezTo>
                  <a:pt x="-2745" y="410212"/>
                  <a:pt x="61028" y="191207"/>
                  <a:pt x="0" y="0"/>
                </a:cubicBezTo>
                <a:close/>
              </a:path>
              <a:path w="1843692" h="1030962" stroke="0" extrusionOk="0">
                <a:moveTo>
                  <a:pt x="0" y="0"/>
                </a:moveTo>
                <a:cubicBezTo>
                  <a:pt x="92142" y="-12720"/>
                  <a:pt x="296343" y="17479"/>
                  <a:pt x="424049" y="0"/>
                </a:cubicBezTo>
                <a:cubicBezTo>
                  <a:pt x="551755" y="-17479"/>
                  <a:pt x="727794" y="27677"/>
                  <a:pt x="848098" y="0"/>
                </a:cubicBezTo>
                <a:cubicBezTo>
                  <a:pt x="968402" y="-27677"/>
                  <a:pt x="1180514" y="27065"/>
                  <a:pt x="1272147" y="0"/>
                </a:cubicBezTo>
                <a:cubicBezTo>
                  <a:pt x="1363780" y="-27065"/>
                  <a:pt x="1621220" y="28493"/>
                  <a:pt x="1843692" y="0"/>
                </a:cubicBezTo>
                <a:cubicBezTo>
                  <a:pt x="1900362" y="163982"/>
                  <a:pt x="1823481" y="364125"/>
                  <a:pt x="1843692" y="525791"/>
                </a:cubicBezTo>
                <a:cubicBezTo>
                  <a:pt x="1863903" y="687457"/>
                  <a:pt x="1834098" y="812118"/>
                  <a:pt x="1843692" y="1030962"/>
                </a:cubicBezTo>
                <a:cubicBezTo>
                  <a:pt x="1660335" y="1060457"/>
                  <a:pt x="1484867" y="1013250"/>
                  <a:pt x="1345895" y="1030962"/>
                </a:cubicBezTo>
                <a:cubicBezTo>
                  <a:pt x="1206923" y="1048674"/>
                  <a:pt x="1023796" y="993744"/>
                  <a:pt x="884972" y="1030962"/>
                </a:cubicBezTo>
                <a:cubicBezTo>
                  <a:pt x="746148" y="1068180"/>
                  <a:pt x="643897" y="1024560"/>
                  <a:pt x="405612" y="1030962"/>
                </a:cubicBezTo>
                <a:cubicBezTo>
                  <a:pt x="167327" y="1037364"/>
                  <a:pt x="151996" y="1026585"/>
                  <a:pt x="0" y="1030962"/>
                </a:cubicBezTo>
                <a:cubicBezTo>
                  <a:pt x="-46425" y="916715"/>
                  <a:pt x="12931" y="734442"/>
                  <a:pt x="0" y="515481"/>
                </a:cubicBezTo>
                <a:cubicBezTo>
                  <a:pt x="-12931" y="296520"/>
                  <a:pt x="47323" y="170268"/>
                  <a:pt x="0" y="0"/>
                </a:cubicBezTo>
                <a:close/>
              </a:path>
            </a:pathLst>
          </a:custGeom>
          <a:solidFill>
            <a:schemeClr val="bg2">
              <a:lumMod val="50000"/>
              <a:alpha val="5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Central UUM&amp;DS Application</a:t>
            </a:r>
          </a:p>
        </p:txBody>
      </p:sp>
      <p:sp>
        <p:nvSpPr>
          <p:cNvPr id="15" name="Rectangle 14">
            <a:extLst>
              <a:ext uri="{FF2B5EF4-FFF2-40B4-BE49-F238E27FC236}">
                <a16:creationId xmlns:a16="http://schemas.microsoft.com/office/drawing/2014/main" id="{411DEF2A-2056-42DE-BA82-8E41937F7670}"/>
              </a:ext>
            </a:extLst>
          </p:cNvPr>
          <p:cNvSpPr/>
          <p:nvPr/>
        </p:nvSpPr>
        <p:spPr>
          <a:xfrm>
            <a:off x="3776655" y="5574833"/>
            <a:ext cx="1843691" cy="417170"/>
          </a:xfrm>
          <a:prstGeom prst="rect">
            <a:avLst/>
          </a:prstGeom>
          <a:solidFill>
            <a:schemeClr val="bg2">
              <a:lumMod val="5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BP_MANAGE </a:t>
            </a:r>
          </a:p>
        </p:txBody>
      </p:sp>
      <p:pic>
        <p:nvPicPr>
          <p:cNvPr id="16" name="Picture 15" descr="A close up of a logo&#10;&#10;Description automatically generated">
            <a:extLst>
              <a:ext uri="{FF2B5EF4-FFF2-40B4-BE49-F238E27FC236}">
                <a16:creationId xmlns:a16="http://schemas.microsoft.com/office/drawing/2014/main" id="{8B84E35C-82E0-4EE9-870C-D5B9C2DAE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0703" y="5056225"/>
            <a:ext cx="277288" cy="250193"/>
          </a:xfrm>
          <a:prstGeom prst="rect">
            <a:avLst/>
          </a:prstGeom>
        </p:spPr>
      </p:pic>
      <p:sp>
        <p:nvSpPr>
          <p:cNvPr id="17" name="TextBox 16">
            <a:extLst>
              <a:ext uri="{FF2B5EF4-FFF2-40B4-BE49-F238E27FC236}">
                <a16:creationId xmlns:a16="http://schemas.microsoft.com/office/drawing/2014/main" id="{5D17EE90-FF10-437E-8CFB-C914EB0F03A2}"/>
              </a:ext>
            </a:extLst>
          </p:cNvPr>
          <p:cNvSpPr txBox="1"/>
          <p:nvPr/>
        </p:nvSpPr>
        <p:spPr>
          <a:xfrm>
            <a:off x="3644866" y="5265933"/>
            <a:ext cx="2088962" cy="307777"/>
          </a:xfrm>
          <a:prstGeom prst="rect">
            <a:avLst/>
          </a:prstGeom>
          <a:noFill/>
        </p:spPr>
        <p:txBody>
          <a:bodyPr wrap="square" rtlCol="0">
            <a:spAutoFit/>
          </a:bodyPr>
          <a:lstStyle/>
          <a:p>
            <a:pPr algn="ctr"/>
            <a:r>
              <a:rPr lang="en-US" sz="1400" b="1" dirty="0">
                <a:solidFill>
                  <a:schemeClr val="tx1">
                    <a:lumMod val="50000"/>
                  </a:schemeClr>
                </a:solidFill>
              </a:rPr>
              <a:t>Certificate registration</a:t>
            </a:r>
          </a:p>
        </p:txBody>
      </p:sp>
      <p:sp>
        <p:nvSpPr>
          <p:cNvPr id="18" name="Rectangle 17">
            <a:extLst>
              <a:ext uri="{FF2B5EF4-FFF2-40B4-BE49-F238E27FC236}">
                <a16:creationId xmlns:a16="http://schemas.microsoft.com/office/drawing/2014/main" id="{025DB4F9-9E4A-4723-9268-107CAF2362A5}"/>
              </a:ext>
            </a:extLst>
          </p:cNvPr>
          <p:cNvSpPr/>
          <p:nvPr/>
        </p:nvSpPr>
        <p:spPr>
          <a:xfrm>
            <a:off x="6971276" y="3011470"/>
            <a:ext cx="1843692" cy="1030962"/>
          </a:xfrm>
          <a:custGeom>
            <a:avLst/>
            <a:gdLst>
              <a:gd name="connsiteX0" fmla="*/ 0 w 1843692"/>
              <a:gd name="connsiteY0" fmla="*/ 0 h 1030962"/>
              <a:gd name="connsiteX1" fmla="*/ 405612 w 1843692"/>
              <a:gd name="connsiteY1" fmla="*/ 0 h 1030962"/>
              <a:gd name="connsiteX2" fmla="*/ 811224 w 1843692"/>
              <a:gd name="connsiteY2" fmla="*/ 0 h 1030962"/>
              <a:gd name="connsiteX3" fmla="*/ 1272147 w 1843692"/>
              <a:gd name="connsiteY3" fmla="*/ 0 h 1030962"/>
              <a:gd name="connsiteX4" fmla="*/ 1843692 w 1843692"/>
              <a:gd name="connsiteY4" fmla="*/ 0 h 1030962"/>
              <a:gd name="connsiteX5" fmla="*/ 1843692 w 1843692"/>
              <a:gd name="connsiteY5" fmla="*/ 505171 h 1030962"/>
              <a:gd name="connsiteX6" fmla="*/ 1843692 w 1843692"/>
              <a:gd name="connsiteY6" fmla="*/ 1030962 h 1030962"/>
              <a:gd name="connsiteX7" fmla="*/ 1382769 w 1843692"/>
              <a:gd name="connsiteY7" fmla="*/ 1030962 h 1030962"/>
              <a:gd name="connsiteX8" fmla="*/ 940283 w 1843692"/>
              <a:gd name="connsiteY8" fmla="*/ 1030962 h 1030962"/>
              <a:gd name="connsiteX9" fmla="*/ 534671 w 1843692"/>
              <a:gd name="connsiteY9" fmla="*/ 1030962 h 1030962"/>
              <a:gd name="connsiteX10" fmla="*/ 0 w 1843692"/>
              <a:gd name="connsiteY10" fmla="*/ 1030962 h 1030962"/>
              <a:gd name="connsiteX11" fmla="*/ 0 w 1843692"/>
              <a:gd name="connsiteY11" fmla="*/ 515481 h 1030962"/>
              <a:gd name="connsiteX12" fmla="*/ 0 w 1843692"/>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3692" h="1030962" fill="none" extrusionOk="0">
                <a:moveTo>
                  <a:pt x="0" y="0"/>
                </a:moveTo>
                <a:cubicBezTo>
                  <a:pt x="200517" y="-42816"/>
                  <a:pt x="223200" y="14652"/>
                  <a:pt x="405612" y="0"/>
                </a:cubicBezTo>
                <a:cubicBezTo>
                  <a:pt x="588024" y="-14652"/>
                  <a:pt x="632132" y="37088"/>
                  <a:pt x="811224" y="0"/>
                </a:cubicBezTo>
                <a:cubicBezTo>
                  <a:pt x="990316" y="-37088"/>
                  <a:pt x="1166302" y="12317"/>
                  <a:pt x="1272147" y="0"/>
                </a:cubicBezTo>
                <a:cubicBezTo>
                  <a:pt x="1377992" y="-12317"/>
                  <a:pt x="1665428" y="20251"/>
                  <a:pt x="1843692" y="0"/>
                </a:cubicBezTo>
                <a:cubicBezTo>
                  <a:pt x="1850696" y="187944"/>
                  <a:pt x="1806680" y="264532"/>
                  <a:pt x="1843692" y="505171"/>
                </a:cubicBezTo>
                <a:cubicBezTo>
                  <a:pt x="1880704" y="745810"/>
                  <a:pt x="1802679" y="911881"/>
                  <a:pt x="1843692" y="1030962"/>
                </a:cubicBezTo>
                <a:cubicBezTo>
                  <a:pt x="1717451" y="1050939"/>
                  <a:pt x="1551566" y="1016511"/>
                  <a:pt x="1382769" y="1030962"/>
                </a:cubicBezTo>
                <a:cubicBezTo>
                  <a:pt x="1213972" y="1045413"/>
                  <a:pt x="1094458" y="1025998"/>
                  <a:pt x="940283" y="1030962"/>
                </a:cubicBezTo>
                <a:cubicBezTo>
                  <a:pt x="786108" y="1035926"/>
                  <a:pt x="621399" y="1003829"/>
                  <a:pt x="534671" y="1030962"/>
                </a:cubicBezTo>
                <a:cubicBezTo>
                  <a:pt x="447943" y="1058095"/>
                  <a:pt x="123342" y="1010641"/>
                  <a:pt x="0" y="1030962"/>
                </a:cubicBezTo>
                <a:cubicBezTo>
                  <a:pt x="-13339" y="913841"/>
                  <a:pt x="2745" y="620750"/>
                  <a:pt x="0" y="515481"/>
                </a:cubicBezTo>
                <a:cubicBezTo>
                  <a:pt x="-2745" y="410212"/>
                  <a:pt x="61028" y="191207"/>
                  <a:pt x="0" y="0"/>
                </a:cubicBezTo>
                <a:close/>
              </a:path>
              <a:path w="1843692" h="1030962" stroke="0" extrusionOk="0">
                <a:moveTo>
                  <a:pt x="0" y="0"/>
                </a:moveTo>
                <a:cubicBezTo>
                  <a:pt x="92142" y="-12720"/>
                  <a:pt x="296343" y="17479"/>
                  <a:pt x="424049" y="0"/>
                </a:cubicBezTo>
                <a:cubicBezTo>
                  <a:pt x="551755" y="-17479"/>
                  <a:pt x="727794" y="27677"/>
                  <a:pt x="848098" y="0"/>
                </a:cubicBezTo>
                <a:cubicBezTo>
                  <a:pt x="968402" y="-27677"/>
                  <a:pt x="1180514" y="27065"/>
                  <a:pt x="1272147" y="0"/>
                </a:cubicBezTo>
                <a:cubicBezTo>
                  <a:pt x="1363780" y="-27065"/>
                  <a:pt x="1621220" y="28493"/>
                  <a:pt x="1843692" y="0"/>
                </a:cubicBezTo>
                <a:cubicBezTo>
                  <a:pt x="1900362" y="163982"/>
                  <a:pt x="1823481" y="364125"/>
                  <a:pt x="1843692" y="525791"/>
                </a:cubicBezTo>
                <a:cubicBezTo>
                  <a:pt x="1863903" y="687457"/>
                  <a:pt x="1834098" y="812118"/>
                  <a:pt x="1843692" y="1030962"/>
                </a:cubicBezTo>
                <a:cubicBezTo>
                  <a:pt x="1660335" y="1060457"/>
                  <a:pt x="1484867" y="1013250"/>
                  <a:pt x="1345895" y="1030962"/>
                </a:cubicBezTo>
                <a:cubicBezTo>
                  <a:pt x="1206923" y="1048674"/>
                  <a:pt x="1023796" y="993744"/>
                  <a:pt x="884972" y="1030962"/>
                </a:cubicBezTo>
                <a:cubicBezTo>
                  <a:pt x="746148" y="1068180"/>
                  <a:pt x="643897" y="1024560"/>
                  <a:pt x="405612" y="1030962"/>
                </a:cubicBezTo>
                <a:cubicBezTo>
                  <a:pt x="167327" y="1037364"/>
                  <a:pt x="151996" y="1026585"/>
                  <a:pt x="0" y="1030962"/>
                </a:cubicBezTo>
                <a:cubicBezTo>
                  <a:pt x="-46425" y="916715"/>
                  <a:pt x="12931" y="734442"/>
                  <a:pt x="0" y="515481"/>
                </a:cubicBezTo>
                <a:cubicBezTo>
                  <a:pt x="-12931" y="296520"/>
                  <a:pt x="47323" y="170268"/>
                  <a:pt x="0" y="0"/>
                </a:cubicBezTo>
                <a:close/>
              </a:path>
            </a:pathLst>
          </a:custGeom>
          <a:solidFill>
            <a:schemeClr val="tx2">
              <a:lumMod val="60000"/>
              <a:lumOff val="4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National UUM&amp;DS Application</a:t>
            </a:r>
          </a:p>
        </p:txBody>
      </p:sp>
      <p:pic>
        <p:nvPicPr>
          <p:cNvPr id="20" name="Picture 19" descr="A close up of a logo&#10;&#10;Description automatically generated">
            <a:extLst>
              <a:ext uri="{FF2B5EF4-FFF2-40B4-BE49-F238E27FC236}">
                <a16:creationId xmlns:a16="http://schemas.microsoft.com/office/drawing/2014/main" id="{DF0A7244-24A1-4548-BB43-484153A62F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555" y="2722195"/>
            <a:ext cx="277288" cy="250193"/>
          </a:xfrm>
          <a:prstGeom prst="rect">
            <a:avLst/>
          </a:prstGeom>
        </p:spPr>
      </p:pic>
      <p:sp>
        <p:nvSpPr>
          <p:cNvPr id="22" name="TextBox 21">
            <a:extLst>
              <a:ext uri="{FF2B5EF4-FFF2-40B4-BE49-F238E27FC236}">
                <a16:creationId xmlns:a16="http://schemas.microsoft.com/office/drawing/2014/main" id="{33B1720D-973F-4494-9E0B-D1880A7D154E}"/>
              </a:ext>
            </a:extLst>
          </p:cNvPr>
          <p:cNvSpPr txBox="1"/>
          <p:nvPr/>
        </p:nvSpPr>
        <p:spPr>
          <a:xfrm>
            <a:off x="3615718" y="2931903"/>
            <a:ext cx="2088962" cy="307777"/>
          </a:xfrm>
          <a:prstGeom prst="rect">
            <a:avLst/>
          </a:prstGeom>
          <a:noFill/>
        </p:spPr>
        <p:txBody>
          <a:bodyPr wrap="square" rtlCol="0">
            <a:spAutoFit/>
          </a:bodyPr>
          <a:lstStyle/>
          <a:p>
            <a:pPr algn="ctr"/>
            <a:r>
              <a:rPr lang="en-US" sz="1400" b="1" dirty="0">
                <a:solidFill>
                  <a:schemeClr val="tx1">
                    <a:lumMod val="50000"/>
                  </a:schemeClr>
                </a:solidFill>
              </a:rPr>
              <a:t>Certificate registration</a:t>
            </a:r>
          </a:p>
        </p:txBody>
      </p:sp>
      <p:cxnSp>
        <p:nvCxnSpPr>
          <p:cNvPr id="23" name="Straight Arrow Connector 22">
            <a:extLst>
              <a:ext uri="{FF2B5EF4-FFF2-40B4-BE49-F238E27FC236}">
                <a16:creationId xmlns:a16="http://schemas.microsoft.com/office/drawing/2014/main" id="{B83FD73B-3234-4716-A874-206980DB2CF2}"/>
              </a:ext>
            </a:extLst>
          </p:cNvPr>
          <p:cNvCxnSpPr>
            <a:cxnSpLocks/>
            <a:stCxn id="18" idx="1"/>
            <a:endCxn id="11" idx="3"/>
          </p:cNvCxnSpPr>
          <p:nvPr/>
        </p:nvCxnSpPr>
        <p:spPr>
          <a:xfrm flipH="1">
            <a:off x="3301000" y="3526951"/>
            <a:ext cx="3670276" cy="1097903"/>
          </a:xfrm>
          <a:prstGeom prst="straightConnector1">
            <a:avLst/>
          </a:prstGeom>
          <a:ln w="28575"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
        <p:nvSpPr>
          <p:cNvPr id="26" name="Rectangle 25">
            <a:extLst>
              <a:ext uri="{FF2B5EF4-FFF2-40B4-BE49-F238E27FC236}">
                <a16:creationId xmlns:a16="http://schemas.microsoft.com/office/drawing/2014/main" id="{987AFA18-BF46-4E64-9F4C-229532E7CA46}"/>
              </a:ext>
            </a:extLst>
          </p:cNvPr>
          <p:cNvSpPr/>
          <p:nvPr/>
        </p:nvSpPr>
        <p:spPr>
          <a:xfrm>
            <a:off x="3776654" y="3247133"/>
            <a:ext cx="1843692" cy="601705"/>
          </a:xfrm>
          <a:prstGeom prst="rect">
            <a:avLst/>
          </a:prstGeom>
          <a:solidFill>
            <a:schemeClr val="tx2">
              <a:lumMod val="40000"/>
              <a:lumOff val="60000"/>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Customs Representative</a:t>
            </a:r>
          </a:p>
        </p:txBody>
      </p:sp>
    </p:spTree>
    <p:extLst>
      <p:ext uri="{BB962C8B-B14F-4D97-AF65-F5344CB8AC3E}">
        <p14:creationId xmlns:p14="http://schemas.microsoft.com/office/powerpoint/2010/main" val="2314274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932435" y="1644571"/>
            <a:ext cx="7337074"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64</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932435" y="1696121"/>
            <a:ext cx="7337074"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Customs &amp; Tax EU Learning Portal offers an online course including specific information on the use of UUM&amp;DS</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Sealing Certificate Registration </a:t>
            </a:r>
            <a:r>
              <a:rPr lang="en-US" sz="2400" b="1" dirty="0">
                <a:effectLst>
                  <a:outerShdw blurRad="38100" dist="38100" dir="2700000" algn="tl">
                    <a:srgbClr val="000000">
                      <a:alpha val="43137"/>
                    </a:srgbClr>
                  </a:outerShdw>
                </a:effectLst>
              </a:rPr>
              <a:t>(3 out of 4)</a:t>
            </a:r>
            <a:endParaRPr lang="en-US" sz="3000" b="1" dirty="0">
              <a:effectLst>
                <a:outerShdw blurRad="38100" dist="38100" dir="2700000" algn="tl">
                  <a:srgbClr val="000000">
                    <a:alpha val="43137"/>
                  </a:srgbClr>
                </a:outerShdw>
              </a:effectLst>
            </a:endParaRPr>
          </a:p>
        </p:txBody>
      </p:sp>
      <p:sp>
        <p:nvSpPr>
          <p:cNvPr id="24" name="Content Placeholder 7">
            <a:extLst>
              <a:ext uri="{FF2B5EF4-FFF2-40B4-BE49-F238E27FC236}">
                <a16:creationId xmlns:a16="http://schemas.microsoft.com/office/drawing/2014/main" id="{6379F8D7-0C1A-4D12-B0CC-C86BB094F749}"/>
              </a:ext>
            </a:extLst>
          </p:cNvPr>
          <p:cNvSpPr txBox="1">
            <a:spLocks/>
          </p:cNvSpPr>
          <p:nvPr/>
        </p:nvSpPr>
        <p:spPr>
          <a:xfrm>
            <a:off x="967579" y="5592702"/>
            <a:ext cx="6950522" cy="58765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600" dirty="0">
                <a:latin typeface="+mj-lt"/>
              </a:rPr>
              <a:t>It is strongly recommended for all EOs and their Customs representatives to attend this online 30-minute course prior to interaction with UUM&amp;DS</a:t>
            </a:r>
          </a:p>
          <a:p>
            <a:pPr marL="0" indent="0">
              <a:spcAft>
                <a:spcPts val="1200"/>
              </a:spcAft>
              <a:buFont typeface="Arial" panose="020B0604020202020204" pitchFamily="34" charset="0"/>
              <a:buNone/>
            </a:pPr>
            <a:endParaRPr lang="en-US" sz="1800" dirty="0"/>
          </a:p>
        </p:txBody>
      </p:sp>
      <p:pic>
        <p:nvPicPr>
          <p:cNvPr id="25" name="Graphic 24" descr="Warning with solid fill">
            <a:extLst>
              <a:ext uri="{FF2B5EF4-FFF2-40B4-BE49-F238E27FC236}">
                <a16:creationId xmlns:a16="http://schemas.microsoft.com/office/drawing/2014/main" id="{1C93283C-FFD2-400D-9FC7-5095A68B59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2505" y="5415489"/>
            <a:ext cx="720000" cy="720000"/>
          </a:xfrm>
          <a:prstGeom prst="rect">
            <a:avLst/>
          </a:prstGeom>
        </p:spPr>
      </p:pic>
      <p:sp>
        <p:nvSpPr>
          <p:cNvPr id="27" name="Content Placeholder 7">
            <a:extLst>
              <a:ext uri="{FF2B5EF4-FFF2-40B4-BE49-F238E27FC236}">
                <a16:creationId xmlns:a16="http://schemas.microsoft.com/office/drawing/2014/main" id="{36AC55F0-F2BA-4F6E-9DF5-AE7A2B135202}"/>
              </a:ext>
            </a:extLst>
          </p:cNvPr>
          <p:cNvSpPr txBox="1">
            <a:spLocks/>
          </p:cNvSpPr>
          <p:nvPr/>
        </p:nvSpPr>
        <p:spPr>
          <a:xfrm>
            <a:off x="970722" y="2709003"/>
            <a:ext cx="9266787" cy="7199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800" u="sng" dirty="0">
                <a:latin typeface="+mj-lt"/>
              </a:rPr>
              <a:t>Attend course here</a:t>
            </a:r>
            <a:r>
              <a:rPr lang="en-US" sz="1800" dirty="0">
                <a:latin typeface="+mj-lt"/>
              </a:rPr>
              <a:t>:</a:t>
            </a:r>
          </a:p>
          <a:p>
            <a:pPr marL="0" indent="0">
              <a:spcAft>
                <a:spcPts val="1200"/>
              </a:spcAft>
              <a:buFont typeface="Arial" panose="020B0604020202020204" pitchFamily="34" charset="0"/>
              <a:buNone/>
            </a:pPr>
            <a:r>
              <a:rPr lang="en-US" sz="2000" dirty="0">
                <a:latin typeface="+mj-lt"/>
                <a:hlinkClick r:id="rId5"/>
              </a:rPr>
              <a:t>https://customs-taxation.learning.europa.eu/course/view.php?id=494&amp;section=1</a:t>
            </a:r>
            <a:endParaRPr lang="en-US" dirty="0"/>
          </a:p>
        </p:txBody>
      </p:sp>
      <p:sp>
        <p:nvSpPr>
          <p:cNvPr id="28" name="Content Placeholder 7">
            <a:extLst>
              <a:ext uri="{FF2B5EF4-FFF2-40B4-BE49-F238E27FC236}">
                <a16:creationId xmlns:a16="http://schemas.microsoft.com/office/drawing/2014/main" id="{51998D9B-E15E-42E6-8711-D3A55A60CECA}"/>
              </a:ext>
            </a:extLst>
          </p:cNvPr>
          <p:cNvSpPr txBox="1">
            <a:spLocks/>
          </p:cNvSpPr>
          <p:nvPr/>
        </p:nvSpPr>
        <p:spPr>
          <a:xfrm>
            <a:off x="967579" y="3742277"/>
            <a:ext cx="9266787" cy="167321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800" u="sng" dirty="0"/>
              <a:t>Outcomes</a:t>
            </a:r>
            <a:r>
              <a:rPr lang="en-US" sz="1800" dirty="0"/>
              <a:t>:</a:t>
            </a:r>
          </a:p>
          <a:p>
            <a:pPr>
              <a:spcAft>
                <a:spcPts val="600"/>
              </a:spcAft>
            </a:pPr>
            <a:r>
              <a:rPr lang="en-US" sz="1800" dirty="0"/>
              <a:t>Confidently work with the UUM&amp;DS</a:t>
            </a:r>
          </a:p>
          <a:p>
            <a:pPr>
              <a:spcAft>
                <a:spcPts val="600"/>
              </a:spcAft>
            </a:pPr>
            <a:r>
              <a:rPr lang="en-US" sz="1800" dirty="0"/>
              <a:t>To carry out certificate registration</a:t>
            </a:r>
          </a:p>
          <a:p>
            <a:pPr>
              <a:spcAft>
                <a:spcPts val="600"/>
              </a:spcAft>
            </a:pPr>
            <a:r>
              <a:rPr lang="en-US" sz="1800" dirty="0"/>
              <a:t>Apply delegation &amp; roles assignments authorisation tasks within the UUM&amp;DS</a:t>
            </a:r>
          </a:p>
        </p:txBody>
      </p:sp>
    </p:spTree>
    <p:extLst>
      <p:ext uri="{BB962C8B-B14F-4D97-AF65-F5344CB8AC3E}">
        <p14:creationId xmlns:p14="http://schemas.microsoft.com/office/powerpoint/2010/main" val="4837229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168862" y="1736222"/>
            <a:ext cx="9379731"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65</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168862" y="1804261"/>
            <a:ext cx="9379732"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‘UUM&amp;DS Central Certificate Registration’ User Manual includes information regarding the certificate registration in the Central UUM&amp;DS Application </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UUM&amp;DS </a:t>
            </a:r>
            <a:r>
              <a:rPr lang="en-GB" sz="3000" b="1" dirty="0">
                <a:effectLst>
                  <a:outerShdw blurRad="38100" dist="38100" dir="2700000" algn="tl">
                    <a:srgbClr val="000000">
                      <a:alpha val="43137"/>
                    </a:srgbClr>
                  </a:outerShdw>
                </a:effectLst>
              </a:rPr>
              <a:t>–</a:t>
            </a:r>
            <a:r>
              <a:rPr lang="en-US" sz="3000" b="1" dirty="0">
                <a:effectLst>
                  <a:outerShdw blurRad="38100" dist="38100" dir="2700000" algn="tl">
                    <a:srgbClr val="000000">
                      <a:alpha val="43137"/>
                    </a:srgbClr>
                  </a:outerShdw>
                </a:effectLst>
              </a:rPr>
              <a:t> Sealing Certificate Registration </a:t>
            </a:r>
            <a:r>
              <a:rPr lang="en-US" sz="2400" b="1" dirty="0">
                <a:effectLst>
                  <a:outerShdw blurRad="38100" dist="38100" dir="2700000" algn="tl">
                    <a:srgbClr val="000000">
                      <a:alpha val="43137"/>
                    </a:srgbClr>
                  </a:outerShdw>
                </a:effectLst>
              </a:rPr>
              <a:t>(4 out of 4)</a:t>
            </a:r>
            <a:endParaRPr lang="en-US" sz="3000" b="1" dirty="0">
              <a:effectLst>
                <a:outerShdw blurRad="38100" dist="38100" dir="2700000" algn="tl">
                  <a:srgbClr val="000000">
                    <a:alpha val="43137"/>
                  </a:srgbClr>
                </a:outerShdw>
              </a:effectLst>
            </a:endParaRPr>
          </a:p>
        </p:txBody>
      </p:sp>
      <p:sp>
        <p:nvSpPr>
          <p:cNvPr id="24" name="Content Placeholder 7">
            <a:extLst>
              <a:ext uri="{FF2B5EF4-FFF2-40B4-BE49-F238E27FC236}">
                <a16:creationId xmlns:a16="http://schemas.microsoft.com/office/drawing/2014/main" id="{6379F8D7-0C1A-4D12-B0CC-C86BB094F749}"/>
              </a:ext>
            </a:extLst>
          </p:cNvPr>
          <p:cNvSpPr txBox="1">
            <a:spLocks/>
          </p:cNvSpPr>
          <p:nvPr/>
        </p:nvSpPr>
        <p:spPr>
          <a:xfrm>
            <a:off x="838198" y="5162502"/>
            <a:ext cx="9597273" cy="58765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600" dirty="0">
                <a:latin typeface="+mj-lt"/>
              </a:rPr>
              <a:t>It is strongly recommended to initiate the process of obtaining &amp; registering the required certificates well in advance before CT campaign commences, to ensure that no delays will occur in the initial EO CT plan</a:t>
            </a:r>
            <a:endParaRPr lang="en-US" sz="1800" dirty="0"/>
          </a:p>
        </p:txBody>
      </p:sp>
      <p:pic>
        <p:nvPicPr>
          <p:cNvPr id="25" name="Graphic 24" descr="Warning with solid fill">
            <a:extLst>
              <a:ext uri="{FF2B5EF4-FFF2-40B4-BE49-F238E27FC236}">
                <a16:creationId xmlns:a16="http://schemas.microsoft.com/office/drawing/2014/main" id="{1C93283C-FFD2-400D-9FC7-5095A68B59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5471" y="5026012"/>
            <a:ext cx="720000" cy="720000"/>
          </a:xfrm>
          <a:prstGeom prst="rect">
            <a:avLst/>
          </a:prstGeom>
        </p:spPr>
      </p:pic>
      <p:sp>
        <p:nvSpPr>
          <p:cNvPr id="28" name="Content Placeholder 7">
            <a:extLst>
              <a:ext uri="{FF2B5EF4-FFF2-40B4-BE49-F238E27FC236}">
                <a16:creationId xmlns:a16="http://schemas.microsoft.com/office/drawing/2014/main" id="{51998D9B-E15E-42E6-8711-D3A55A60CECA}"/>
              </a:ext>
            </a:extLst>
          </p:cNvPr>
          <p:cNvSpPr txBox="1">
            <a:spLocks/>
          </p:cNvSpPr>
          <p:nvPr/>
        </p:nvSpPr>
        <p:spPr>
          <a:xfrm>
            <a:off x="956307" y="3546297"/>
            <a:ext cx="9266787" cy="123507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1800" u="sng" dirty="0"/>
              <a:t>Additional Information</a:t>
            </a:r>
            <a:r>
              <a:rPr lang="en-US" sz="1800" dirty="0"/>
              <a:t>:</a:t>
            </a:r>
          </a:p>
          <a:p>
            <a:pPr>
              <a:spcAft>
                <a:spcPts val="600"/>
              </a:spcAft>
            </a:pPr>
            <a:r>
              <a:rPr lang="en-US" sz="1800" dirty="0"/>
              <a:t>Section 3.1 from EO-CTOD</a:t>
            </a:r>
          </a:p>
          <a:p>
            <a:pPr>
              <a:spcAft>
                <a:spcPts val="600"/>
              </a:spcAft>
            </a:pPr>
            <a:r>
              <a:rPr lang="en-US" sz="1800" dirty="0"/>
              <a:t>Annex D from EO-CTOD</a:t>
            </a:r>
          </a:p>
        </p:txBody>
      </p:sp>
      <p:sp>
        <p:nvSpPr>
          <p:cNvPr id="12" name="Rectangle 2">
            <a:extLst>
              <a:ext uri="{FF2B5EF4-FFF2-40B4-BE49-F238E27FC236}">
                <a16:creationId xmlns:a16="http://schemas.microsoft.com/office/drawing/2014/main" id="{4051B043-93CC-4B1C-85A3-B241B12A2EA4}"/>
              </a:ext>
            </a:extLst>
          </p:cNvPr>
          <p:cNvSpPr>
            <a:spLocks noChangeArrowheads="1"/>
          </p:cNvSpPr>
          <p:nvPr/>
        </p:nvSpPr>
        <p:spPr bwMode="auto">
          <a:xfrm>
            <a:off x="5611812" y="272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13" name="Object 12">
            <a:extLst>
              <a:ext uri="{FF2B5EF4-FFF2-40B4-BE49-F238E27FC236}">
                <a16:creationId xmlns:a16="http://schemas.microsoft.com/office/drawing/2014/main" id="{53698E7B-7F1E-4844-A61B-C1CD9D81AAEF}"/>
              </a:ext>
            </a:extLst>
          </p:cNvPr>
          <p:cNvGraphicFramePr>
            <a:graphicFrameLocks noChangeAspect="1"/>
          </p:cNvGraphicFramePr>
          <p:nvPr>
            <p:extLst>
              <p:ext uri="{D42A27DB-BD31-4B8C-83A1-F6EECF244321}">
                <p14:modId xmlns:p14="http://schemas.microsoft.com/office/powerpoint/2010/main" val="460282690"/>
              </p:ext>
            </p:extLst>
          </p:nvPr>
        </p:nvGraphicFramePr>
        <p:xfrm>
          <a:off x="5134158" y="2843703"/>
          <a:ext cx="1449137" cy="936000"/>
        </p:xfrm>
        <a:graphic>
          <a:graphicData uri="http://schemas.openxmlformats.org/presentationml/2006/ole">
            <mc:AlternateContent xmlns:mc="http://schemas.openxmlformats.org/markup-compatibility/2006">
              <mc:Choice xmlns:v="urn:schemas-microsoft-com:vml" Requires="v">
                <p:oleObj name="Document" showAsIcon="1" r:id="rId5" imgW="965436" imgH="625535" progId="Word.Document.12">
                  <p:embed/>
                </p:oleObj>
              </mc:Choice>
              <mc:Fallback>
                <p:oleObj name="Document" showAsIcon="1" r:id="rId5" imgW="965436" imgH="625535" progId="Word.Document.12">
                  <p:embed/>
                  <p:pic>
                    <p:nvPicPr>
                      <p:cNvPr id="13" name="Object 12">
                        <a:extLst>
                          <a:ext uri="{FF2B5EF4-FFF2-40B4-BE49-F238E27FC236}">
                            <a16:creationId xmlns:a16="http://schemas.microsoft.com/office/drawing/2014/main" id="{53698E7B-7F1E-4844-A61B-C1CD9D81AAEF}"/>
                          </a:ext>
                        </a:extLst>
                      </p:cNvPr>
                      <p:cNvPicPr>
                        <a:picLocks noChangeAspect="1" noChangeArrowheads="1"/>
                      </p:cNvPicPr>
                      <p:nvPr/>
                    </p:nvPicPr>
                    <p:blipFill>
                      <a:blip r:embed="rId6"/>
                      <a:srcRect/>
                      <a:stretch>
                        <a:fillRect/>
                      </a:stretch>
                    </p:blipFill>
                    <p:spPr bwMode="auto">
                      <a:xfrm>
                        <a:off x="5134158" y="2843703"/>
                        <a:ext cx="1449137" cy="93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809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484661" y="1749973"/>
            <a:ext cx="8653868"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66</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451667" y="1825022"/>
            <a:ext cx="8719856"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For the CT activities, EO or ITSP should establish one or more Access Point(s) for exchanging messages with the ICS2 STI via TAPAS</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How to establish communication to TAPAS </a:t>
            </a:r>
            <a:r>
              <a:rPr lang="en-US" sz="2400" b="1" dirty="0">
                <a:effectLst>
                  <a:outerShdw blurRad="38100" dist="38100" dir="2700000" algn="tl">
                    <a:srgbClr val="000000">
                      <a:alpha val="43137"/>
                    </a:srgbClr>
                  </a:outerShdw>
                </a:effectLst>
              </a:rPr>
              <a:t>(1 out of 4)</a:t>
            </a:r>
            <a:endParaRPr lang="en-US" sz="3000" b="1" dirty="0">
              <a:effectLst>
                <a:outerShdw blurRad="38100" dist="38100" dir="2700000" algn="tl">
                  <a:srgbClr val="000000">
                    <a:alpha val="43137"/>
                  </a:srgbClr>
                </a:outerShdw>
              </a:effectLst>
            </a:endParaRPr>
          </a:p>
        </p:txBody>
      </p:sp>
      <p:sp>
        <p:nvSpPr>
          <p:cNvPr id="12" name="Rectangle 2">
            <a:extLst>
              <a:ext uri="{FF2B5EF4-FFF2-40B4-BE49-F238E27FC236}">
                <a16:creationId xmlns:a16="http://schemas.microsoft.com/office/drawing/2014/main" id="{4051B043-93CC-4B1C-85A3-B241B12A2EA4}"/>
              </a:ext>
            </a:extLst>
          </p:cNvPr>
          <p:cNvSpPr>
            <a:spLocks noChangeArrowheads="1"/>
          </p:cNvSpPr>
          <p:nvPr/>
        </p:nvSpPr>
        <p:spPr bwMode="auto">
          <a:xfrm>
            <a:off x="5611812" y="272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Content Placeholder 7">
            <a:extLst>
              <a:ext uri="{FF2B5EF4-FFF2-40B4-BE49-F238E27FC236}">
                <a16:creationId xmlns:a16="http://schemas.microsoft.com/office/drawing/2014/main" id="{C52C126D-C941-428E-AA5F-D68AEF4EF8F4}"/>
              </a:ext>
            </a:extLst>
          </p:cNvPr>
          <p:cNvSpPr txBox="1">
            <a:spLocks/>
          </p:cNvSpPr>
          <p:nvPr/>
        </p:nvSpPr>
        <p:spPr>
          <a:xfrm>
            <a:off x="838200" y="2876647"/>
            <a:ext cx="10874831" cy="27907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1200"/>
              </a:spcAft>
              <a:buFont typeface="Arial" panose="020B0604020202020204" pitchFamily="34" charset="0"/>
              <a:buAutoNum type="arabicPeriod"/>
            </a:pPr>
            <a:r>
              <a:rPr lang="en-US" sz="1800" dirty="0"/>
              <a:t>Deploy one or more Access Point(s) according to HTI </a:t>
            </a:r>
            <a:r>
              <a:rPr lang="en-GB" sz="1800" dirty="0"/>
              <a:t>– </a:t>
            </a:r>
            <a:r>
              <a:rPr lang="en-US" sz="1800" dirty="0"/>
              <a:t>ICD specifications</a:t>
            </a:r>
          </a:p>
          <a:p>
            <a:pPr marL="457200" indent="-457200">
              <a:spcAft>
                <a:spcPts val="1200"/>
              </a:spcAft>
              <a:buFont typeface="Arial" panose="020B0604020202020204" pitchFamily="34" charset="0"/>
              <a:buAutoNum type="arabicPeriod"/>
            </a:pPr>
            <a:r>
              <a:rPr lang="en-US" sz="1800" dirty="0"/>
              <a:t>Obtain a TLS certificate to be used at the transport layer (https) for identifying itself following the 2-way TLS security mechanisms</a:t>
            </a:r>
          </a:p>
          <a:p>
            <a:pPr marL="457200" indent="-457200">
              <a:lnSpc>
                <a:spcPct val="150000"/>
              </a:lnSpc>
              <a:spcAft>
                <a:spcPts val="1200"/>
              </a:spcAft>
              <a:buFont typeface="Arial" panose="020B0604020202020204" pitchFamily="34" charset="0"/>
              <a:buAutoNum type="arabicPeriod"/>
            </a:pPr>
            <a:r>
              <a:rPr lang="en-US" sz="1800" dirty="0"/>
              <a:t>Obtain a sealing certificate to be used for sealing at message layer</a:t>
            </a:r>
          </a:p>
          <a:p>
            <a:pPr marL="457200" indent="-457200">
              <a:spcAft>
                <a:spcPts val="1200"/>
              </a:spcAft>
              <a:buFont typeface="Arial" panose="020B0604020202020204" pitchFamily="34" charset="0"/>
              <a:buAutoNum type="arabicPeriod"/>
            </a:pPr>
            <a:r>
              <a:rPr lang="en-US" sz="1800" dirty="0"/>
              <a:t>Sender must be registered by National Customs Authorities following the agreed national procedure This includes the upload of the sealing certificate (on Central or National UUM&amp;DS Application)</a:t>
            </a:r>
          </a:p>
        </p:txBody>
      </p:sp>
    </p:spTree>
    <p:extLst>
      <p:ext uri="{BB962C8B-B14F-4D97-AF65-F5344CB8AC3E}">
        <p14:creationId xmlns:p14="http://schemas.microsoft.com/office/powerpoint/2010/main" val="3036465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2209800" y="1602587"/>
            <a:ext cx="6054969" cy="7823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b="1" dirty="0">
              <a:solidFill>
                <a:schemeClr val="bg1"/>
              </a:solidFill>
              <a:effectLst>
                <a:outerShdw blurRad="38100" dist="38100" dir="2700000" algn="tl">
                  <a:srgbClr val="000000">
                    <a:alpha val="43137"/>
                  </a:srgbClr>
                </a:outerShdw>
              </a:effectLst>
            </a:endParaRPr>
          </a:p>
          <a:p>
            <a:pPr algn="ctr"/>
            <a:r>
              <a:rPr lang="en-US" sz="1800" b="1" dirty="0">
                <a:solidFill>
                  <a:schemeClr val="bg1"/>
                </a:solidFill>
                <a:effectLst>
                  <a:outerShdw blurRad="38100" dist="38100" dir="2700000" algn="tl">
                    <a:srgbClr val="000000">
                      <a:alpha val="43137"/>
                    </a:srgbClr>
                  </a:outerShdw>
                </a:effectLst>
              </a:rPr>
              <a:t>Senders’ (EO or ITSP) AS4 Access Point(s) configuration is implemented through STI-STP</a:t>
            </a:r>
            <a:endParaRPr lang="en-US" sz="1600" dirty="0"/>
          </a:p>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67</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How to establish communication to TAPAS </a:t>
            </a:r>
            <a:r>
              <a:rPr lang="en-US" sz="2400" b="1" dirty="0">
                <a:effectLst>
                  <a:outerShdw blurRad="38100" dist="38100" dir="2700000" algn="tl">
                    <a:srgbClr val="000000">
                      <a:alpha val="43137"/>
                    </a:srgbClr>
                  </a:outerShdw>
                </a:effectLst>
              </a:rPr>
              <a:t>(2 out of 4)</a:t>
            </a:r>
            <a:endParaRPr lang="en-US" sz="3000" b="1" dirty="0">
              <a:effectLst>
                <a:outerShdw blurRad="38100" dist="38100" dir="2700000" algn="tl">
                  <a:srgbClr val="000000">
                    <a:alpha val="43137"/>
                  </a:srgbClr>
                </a:outerShdw>
              </a:effectLst>
            </a:endParaRPr>
          </a:p>
        </p:txBody>
      </p:sp>
      <p:sp>
        <p:nvSpPr>
          <p:cNvPr id="12" name="Rectangle 2">
            <a:extLst>
              <a:ext uri="{FF2B5EF4-FFF2-40B4-BE49-F238E27FC236}">
                <a16:creationId xmlns:a16="http://schemas.microsoft.com/office/drawing/2014/main" id="{4051B043-93CC-4B1C-85A3-B241B12A2EA4}"/>
              </a:ext>
            </a:extLst>
          </p:cNvPr>
          <p:cNvSpPr>
            <a:spLocks noChangeArrowheads="1"/>
          </p:cNvSpPr>
          <p:nvPr/>
        </p:nvSpPr>
        <p:spPr bwMode="auto">
          <a:xfrm>
            <a:off x="5611812" y="272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Content Placeholder 7">
            <a:extLst>
              <a:ext uri="{FF2B5EF4-FFF2-40B4-BE49-F238E27FC236}">
                <a16:creationId xmlns:a16="http://schemas.microsoft.com/office/drawing/2014/main" id="{C52C126D-C941-428E-AA5F-D68AEF4EF8F4}"/>
              </a:ext>
            </a:extLst>
          </p:cNvPr>
          <p:cNvSpPr txBox="1">
            <a:spLocks/>
          </p:cNvSpPr>
          <p:nvPr/>
        </p:nvSpPr>
        <p:spPr>
          <a:xfrm>
            <a:off x="563904" y="2602799"/>
            <a:ext cx="10874831" cy="19180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1200"/>
              </a:spcAft>
              <a:buFont typeface="+mj-lt"/>
              <a:buAutoNum type="arabicPeriod" startAt="5"/>
            </a:pPr>
            <a:r>
              <a:rPr lang="en-US" sz="1800" dirty="0"/>
              <a:t>Configure their own AS4 Access Point(s) in STI-STP</a:t>
            </a:r>
          </a:p>
          <a:p>
            <a:pPr lvl="1">
              <a:spcAft>
                <a:spcPts val="1200"/>
              </a:spcAft>
            </a:pPr>
            <a:r>
              <a:rPr lang="en-US" sz="1600" dirty="0"/>
              <a:t>Log in on EUCTP and access STI-STP via UUM&amp;DS authentication and identification</a:t>
            </a:r>
          </a:p>
          <a:p>
            <a:pPr lvl="1">
              <a:spcAft>
                <a:spcPts val="1200"/>
              </a:spcAft>
            </a:pPr>
            <a:r>
              <a:rPr lang="en-US" sz="1600" dirty="0"/>
              <a:t>Select ''</a:t>
            </a:r>
            <a:r>
              <a:rPr lang="en-US" sz="1600" b="1" dirty="0">
                <a:effectLst>
                  <a:outerShdw blurRad="38100" dist="38100" dir="2700000" algn="tl">
                    <a:srgbClr val="000000">
                      <a:alpha val="43137"/>
                    </a:srgbClr>
                  </a:outerShdw>
                </a:effectLst>
              </a:rPr>
              <a:t>Manage Preferences</a:t>
            </a:r>
            <a:r>
              <a:rPr lang="en-US" sz="1600" dirty="0"/>
              <a:t>''  from STI-STP menu</a:t>
            </a:r>
          </a:p>
          <a:p>
            <a:pPr lvl="1">
              <a:spcAft>
                <a:spcPts val="1200"/>
              </a:spcAft>
            </a:pPr>
            <a:r>
              <a:rPr lang="en-US" sz="1600" dirty="0"/>
              <a:t>Add the required information on ''</a:t>
            </a:r>
            <a:r>
              <a:rPr lang="en-US" sz="1600" b="1" dirty="0">
                <a:effectLst>
                  <a:outerShdw blurRad="38100" dist="38100" dir="2700000" algn="tl">
                    <a:srgbClr val="000000">
                      <a:alpha val="43137"/>
                    </a:srgbClr>
                  </a:outerShdw>
                </a:effectLst>
              </a:rPr>
              <a:t>Party ID definition</a:t>
            </a:r>
            <a:r>
              <a:rPr lang="en-US" sz="1600" dirty="0"/>
              <a:t>''</a:t>
            </a:r>
          </a:p>
        </p:txBody>
      </p:sp>
      <p:sp>
        <p:nvSpPr>
          <p:cNvPr id="2" name="Rectangle: Rounded Corners 1">
            <a:extLst>
              <a:ext uri="{FF2B5EF4-FFF2-40B4-BE49-F238E27FC236}">
                <a16:creationId xmlns:a16="http://schemas.microsoft.com/office/drawing/2014/main" id="{5A6BF90F-7699-4DD6-9210-93AA58589094}"/>
              </a:ext>
            </a:extLst>
          </p:cNvPr>
          <p:cNvSpPr/>
          <p:nvPr/>
        </p:nvSpPr>
        <p:spPr>
          <a:xfrm>
            <a:off x="1028662" y="4520860"/>
            <a:ext cx="7502389" cy="1699070"/>
          </a:xfrm>
          <a:prstGeom prst="roundRect">
            <a:avLst/>
          </a:prstGeom>
          <a:solidFill>
            <a:schemeClr val="bg2">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en-US" sz="1600" b="1" dirty="0">
              <a:effectLst>
                <a:outerShdw blurRad="38100" dist="38100" dir="2700000" algn="tl">
                  <a:srgbClr val="000000">
                    <a:alpha val="43137"/>
                  </a:srgbClr>
                </a:outerShdw>
              </a:effectLst>
            </a:endParaRPr>
          </a:p>
          <a:p>
            <a:pPr marL="285750" indent="-285750">
              <a:spcAft>
                <a:spcPts val="300"/>
              </a:spcAft>
              <a:buFont typeface="Wingdings" panose="05000000000000000000" pitchFamily="2" charset="2"/>
              <a:buChar char="ü"/>
            </a:pPr>
            <a:r>
              <a:rPr lang="en-US" sz="1600" b="1" dirty="0">
                <a:effectLst>
                  <a:outerShdw blurRad="38100" dist="38100" dir="2700000" algn="tl">
                    <a:srgbClr val="000000">
                      <a:alpha val="43137"/>
                    </a:srgbClr>
                  </a:outerShdw>
                </a:effectLst>
              </a:rPr>
              <a:t>Provide the Party ID (format according to HTI-ICD)</a:t>
            </a:r>
          </a:p>
          <a:p>
            <a:pPr marL="285750" indent="-285750">
              <a:spcAft>
                <a:spcPts val="300"/>
              </a:spcAft>
              <a:buFont typeface="Wingdings" panose="05000000000000000000" pitchFamily="2" charset="2"/>
              <a:buChar char="ü"/>
            </a:pPr>
            <a:r>
              <a:rPr lang="en-US" sz="1600" b="1" dirty="0">
                <a:effectLst>
                  <a:outerShdw blurRad="38100" dist="38100" dir="2700000" algn="tl">
                    <a:srgbClr val="000000">
                      <a:alpha val="43137"/>
                    </a:srgbClr>
                  </a:outerShdw>
                </a:effectLst>
              </a:rPr>
              <a:t>Define Message Exchange Pattern (“push” or “pull”)</a:t>
            </a:r>
          </a:p>
          <a:p>
            <a:pPr marL="285750" indent="-285750">
              <a:spcAft>
                <a:spcPts val="300"/>
              </a:spcAft>
              <a:buFont typeface="Wingdings" panose="05000000000000000000" pitchFamily="2" charset="2"/>
              <a:buChar char="ü"/>
            </a:pPr>
            <a:r>
              <a:rPr lang="en-US" sz="1600" b="1" dirty="0">
                <a:effectLst>
                  <a:outerShdw blurRad="38100" dist="38100" dir="2700000" algn="tl">
                    <a:srgbClr val="000000">
                      <a:alpha val="43137"/>
                    </a:srgbClr>
                  </a:outerShdw>
                </a:effectLst>
              </a:rPr>
              <a:t>Provide the Endpoint (i.e., URL) (Available if the MEP is “push”)</a:t>
            </a:r>
          </a:p>
          <a:p>
            <a:pPr marL="285750" indent="-285750">
              <a:spcAft>
                <a:spcPts val="300"/>
              </a:spcAft>
              <a:buFont typeface="Wingdings" panose="05000000000000000000" pitchFamily="2" charset="2"/>
              <a:buChar char="ü"/>
            </a:pPr>
            <a:r>
              <a:rPr lang="en-US" sz="1600" b="1" dirty="0">
                <a:effectLst>
                  <a:outerShdw blurRad="38100" dist="38100" dir="2700000" algn="tl">
                    <a:srgbClr val="000000">
                      <a:alpha val="43137"/>
                    </a:srgbClr>
                  </a:outerShdw>
                </a:effectLst>
              </a:rPr>
              <a:t>Provide the Certificate Authority that issues the TLS certificate</a:t>
            </a:r>
          </a:p>
          <a:p>
            <a:pPr marL="285750" indent="-285750">
              <a:spcAft>
                <a:spcPts val="300"/>
              </a:spcAft>
              <a:buFont typeface="Wingdings" panose="05000000000000000000" pitchFamily="2" charset="2"/>
              <a:buChar char="ü"/>
            </a:pPr>
            <a:r>
              <a:rPr lang="en-US" sz="1600" b="1" dirty="0">
                <a:effectLst>
                  <a:outerShdw blurRad="38100" dist="38100" dir="2700000" algn="tl">
                    <a:srgbClr val="000000">
                      <a:alpha val="43137"/>
                    </a:srgbClr>
                  </a:outerShdw>
                </a:effectLst>
              </a:rPr>
              <a:t>Insert Technical details (Name, Email address, Phone)</a:t>
            </a:r>
          </a:p>
          <a:p>
            <a:pPr marL="285750" indent="-285750">
              <a:lnSpc>
                <a:spcPct val="200000"/>
              </a:lnSpc>
              <a:buFont typeface="Wingdings" panose="05000000000000000000" pitchFamily="2" charset="2"/>
              <a:buChar char="ü"/>
            </a:pPr>
            <a:endParaRPr lang="en-U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13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7">
            <a:extLst>
              <a:ext uri="{FF2B5EF4-FFF2-40B4-BE49-F238E27FC236}">
                <a16:creationId xmlns:a16="http://schemas.microsoft.com/office/drawing/2014/main" id="{C52C126D-C941-428E-AA5F-D68AEF4EF8F4}"/>
              </a:ext>
            </a:extLst>
          </p:cNvPr>
          <p:cNvSpPr txBox="1">
            <a:spLocks/>
          </p:cNvSpPr>
          <p:nvPr/>
        </p:nvSpPr>
        <p:spPr>
          <a:xfrm>
            <a:off x="838200" y="3242930"/>
            <a:ext cx="10874831" cy="191806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1200"/>
              </a:spcAft>
              <a:buFont typeface="+mj-lt"/>
              <a:buAutoNum type="arabicPeriod" startAt="5"/>
            </a:pPr>
            <a:r>
              <a:rPr lang="en-US" sz="1800" dirty="0"/>
              <a:t>Configure their own AS4 Access Point(s) in STI-STP</a:t>
            </a:r>
          </a:p>
          <a:p>
            <a:pPr lvl="1">
              <a:spcAft>
                <a:spcPts val="1200"/>
              </a:spcAft>
            </a:pPr>
            <a:r>
              <a:rPr lang="en-US" sz="1600" dirty="0"/>
              <a:t>Add information on '</a:t>
            </a:r>
            <a:r>
              <a:rPr lang="en-US" sz="1600" b="1" dirty="0">
                <a:effectLst>
                  <a:outerShdw blurRad="38100" dist="38100" dir="2700000" algn="tl">
                    <a:srgbClr val="000000">
                      <a:alpha val="43137"/>
                    </a:srgbClr>
                  </a:outerShdw>
                </a:effectLst>
              </a:rPr>
              <a:t>'Default communication path</a:t>
            </a:r>
            <a:r>
              <a:rPr lang="en-US" sz="1600" dirty="0"/>
              <a:t>''</a:t>
            </a:r>
          </a:p>
        </p:txBody>
      </p:sp>
      <p:sp>
        <p:nvSpPr>
          <p:cNvPr id="6" name="Rectangle: Rounded Corners 5">
            <a:extLst>
              <a:ext uri="{FF2B5EF4-FFF2-40B4-BE49-F238E27FC236}">
                <a16:creationId xmlns:a16="http://schemas.microsoft.com/office/drawing/2014/main" id="{D29A8952-AB54-4AD6-B7E4-C5F8A1A8F62A}"/>
              </a:ext>
            </a:extLst>
          </p:cNvPr>
          <p:cNvSpPr/>
          <p:nvPr/>
        </p:nvSpPr>
        <p:spPr>
          <a:xfrm>
            <a:off x="2641160" y="2038755"/>
            <a:ext cx="6299524"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68</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2565745" y="2081599"/>
            <a:ext cx="6299524"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Senders’ (EO or ITSP) AS4 Access Point(s) configuration is implemented through STI-STP</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How to establish communication to TAPAS </a:t>
            </a:r>
            <a:r>
              <a:rPr lang="en-US" sz="2400" b="1" dirty="0">
                <a:effectLst>
                  <a:outerShdw blurRad="38100" dist="38100" dir="2700000" algn="tl">
                    <a:srgbClr val="000000">
                      <a:alpha val="43137"/>
                    </a:srgbClr>
                  </a:outerShdw>
                </a:effectLst>
              </a:rPr>
              <a:t>(3 out of 4)</a:t>
            </a:r>
            <a:endParaRPr lang="en-US" sz="3000" b="1" dirty="0">
              <a:effectLst>
                <a:outerShdw blurRad="38100" dist="38100" dir="2700000" algn="tl">
                  <a:srgbClr val="000000">
                    <a:alpha val="43137"/>
                  </a:srgbClr>
                </a:outerShdw>
              </a:effectLst>
            </a:endParaRPr>
          </a:p>
        </p:txBody>
      </p:sp>
      <p:cxnSp>
        <p:nvCxnSpPr>
          <p:cNvPr id="7" name="Straight Arrow Connector 6">
            <a:extLst>
              <a:ext uri="{FF2B5EF4-FFF2-40B4-BE49-F238E27FC236}">
                <a16:creationId xmlns:a16="http://schemas.microsoft.com/office/drawing/2014/main" id="{69A06B36-EC54-4235-8E31-98DAD677F0E1}"/>
              </a:ext>
            </a:extLst>
          </p:cNvPr>
          <p:cNvCxnSpPr>
            <a:cxnSpLocks/>
          </p:cNvCxnSpPr>
          <p:nvPr/>
        </p:nvCxnSpPr>
        <p:spPr>
          <a:xfrm>
            <a:off x="3649072" y="4259687"/>
            <a:ext cx="592989" cy="924301"/>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6BF90F-7699-4DD6-9210-93AA58589094}"/>
              </a:ext>
            </a:extLst>
          </p:cNvPr>
          <p:cNvSpPr/>
          <p:nvPr/>
        </p:nvSpPr>
        <p:spPr>
          <a:xfrm>
            <a:off x="4352951" y="4470250"/>
            <a:ext cx="7181870" cy="1524176"/>
          </a:xfrm>
          <a:prstGeom prst="roundRect">
            <a:avLst/>
          </a:prstGeom>
          <a:solidFill>
            <a:schemeClr val="bg2">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b="1" dirty="0">
                <a:effectLst>
                  <a:outerShdw blurRad="38100" dist="38100" dir="2700000" algn="tl">
                    <a:srgbClr val="000000">
                      <a:alpha val="43137"/>
                    </a:srgbClr>
                  </a:outerShdw>
                </a:effectLst>
              </a:rPr>
              <a:t>Select Business domain (Postal, Maritime, Air, Rail, Road, Express)</a:t>
            </a:r>
          </a:p>
          <a:p>
            <a:pPr marL="285750" indent="-285750">
              <a:lnSpc>
                <a:spcPct val="200000"/>
              </a:lnSpc>
              <a:buFont typeface="Wingdings" panose="05000000000000000000" pitchFamily="2" charset="2"/>
              <a:buChar char="ü"/>
            </a:pPr>
            <a:r>
              <a:rPr lang="en-US" sz="1600" b="1" dirty="0">
                <a:effectLst>
                  <a:outerShdw blurRad="38100" dist="38100" dir="2700000" algn="tl">
                    <a:srgbClr val="000000">
                      <a:alpha val="43137"/>
                    </a:srgbClr>
                  </a:outerShdw>
                </a:effectLst>
              </a:rPr>
              <a:t>Select Communication path (UI, S2S)</a:t>
            </a:r>
          </a:p>
          <a:p>
            <a:pPr marL="285750" indent="-285750">
              <a:lnSpc>
                <a:spcPct val="200000"/>
              </a:lnSpc>
              <a:buFont typeface="Wingdings" panose="05000000000000000000" pitchFamily="2" charset="2"/>
              <a:buChar char="ü"/>
            </a:pPr>
            <a:r>
              <a:rPr lang="en-US" sz="1600" b="1" dirty="0">
                <a:effectLst>
                  <a:outerShdw blurRad="38100" dist="38100" dir="2700000" algn="tl">
                    <a:srgbClr val="000000">
                      <a:alpha val="43137"/>
                    </a:srgbClr>
                  </a:outerShdw>
                </a:effectLst>
              </a:rPr>
              <a:t>Party Id ID (Mandatory in case the communication path is S2S)</a:t>
            </a:r>
          </a:p>
        </p:txBody>
      </p:sp>
    </p:spTree>
    <p:extLst>
      <p:ext uri="{BB962C8B-B14F-4D97-AF65-F5344CB8AC3E}">
        <p14:creationId xmlns:p14="http://schemas.microsoft.com/office/powerpoint/2010/main" val="3661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451668" y="1697681"/>
            <a:ext cx="8766990" cy="123832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69</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1451667" y="1825021"/>
            <a:ext cx="8766990" cy="1483787"/>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Upon provision of the required information, an email will be launched to CSD with a request to create a ticket in Synergia SMT asking ITSM Contractor [OPS] to configure this new access point</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How to establish communication to TAPAS </a:t>
            </a:r>
            <a:r>
              <a:rPr lang="en-US" sz="2400" b="1" dirty="0">
                <a:effectLst>
                  <a:outerShdw blurRad="38100" dist="38100" dir="2700000" algn="tl">
                    <a:srgbClr val="000000">
                      <a:alpha val="43137"/>
                    </a:srgbClr>
                  </a:outerShdw>
                </a:effectLst>
              </a:rPr>
              <a:t>(4 out of 4)</a:t>
            </a:r>
            <a:endParaRPr lang="en-US" sz="3000" b="1" dirty="0">
              <a:effectLst>
                <a:outerShdw blurRad="38100" dist="38100" dir="2700000" algn="tl">
                  <a:srgbClr val="000000">
                    <a:alpha val="43137"/>
                  </a:srgbClr>
                </a:outerShdw>
              </a:effectLst>
            </a:endParaRPr>
          </a:p>
        </p:txBody>
      </p:sp>
      <p:sp>
        <p:nvSpPr>
          <p:cNvPr id="12" name="Rectangle 2">
            <a:extLst>
              <a:ext uri="{FF2B5EF4-FFF2-40B4-BE49-F238E27FC236}">
                <a16:creationId xmlns:a16="http://schemas.microsoft.com/office/drawing/2014/main" id="{4051B043-93CC-4B1C-85A3-B241B12A2EA4}"/>
              </a:ext>
            </a:extLst>
          </p:cNvPr>
          <p:cNvSpPr>
            <a:spLocks noChangeArrowheads="1"/>
          </p:cNvSpPr>
          <p:nvPr/>
        </p:nvSpPr>
        <p:spPr bwMode="auto">
          <a:xfrm>
            <a:off x="5611812" y="272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Rectangle 9">
            <a:extLst>
              <a:ext uri="{FF2B5EF4-FFF2-40B4-BE49-F238E27FC236}">
                <a16:creationId xmlns:a16="http://schemas.microsoft.com/office/drawing/2014/main" id="{6BC52198-A3CB-4539-AD07-4D6B64E5B9C7}"/>
              </a:ext>
            </a:extLst>
          </p:cNvPr>
          <p:cNvSpPr/>
          <p:nvPr/>
        </p:nvSpPr>
        <p:spPr>
          <a:xfrm>
            <a:off x="970722" y="4195458"/>
            <a:ext cx="1475807" cy="601706"/>
          </a:xfrm>
          <a:prstGeom prst="rect">
            <a:avLst/>
          </a:prstGeom>
          <a:solidFill>
            <a:srgbClr val="FFC000">
              <a:alpha val="50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EO or ITSP</a:t>
            </a:r>
          </a:p>
        </p:txBody>
      </p:sp>
      <p:pic>
        <p:nvPicPr>
          <p:cNvPr id="11" name="Picture 10" descr="A close up of a logo&#10;&#10;Description automatically generated">
            <a:extLst>
              <a:ext uri="{FF2B5EF4-FFF2-40B4-BE49-F238E27FC236}">
                <a16:creationId xmlns:a16="http://schemas.microsoft.com/office/drawing/2014/main" id="{6221BFE0-712E-4C4A-BA2F-70B51E8F0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9800" y="3570120"/>
            <a:ext cx="557649" cy="601147"/>
          </a:xfrm>
          <a:prstGeom prst="rect">
            <a:avLst/>
          </a:prstGeom>
        </p:spPr>
      </p:pic>
      <p:sp>
        <p:nvSpPr>
          <p:cNvPr id="13" name="Rectangle 12">
            <a:extLst>
              <a:ext uri="{FF2B5EF4-FFF2-40B4-BE49-F238E27FC236}">
                <a16:creationId xmlns:a16="http://schemas.microsoft.com/office/drawing/2014/main" id="{CF636505-928A-4364-98FB-767024A7A3FE}"/>
              </a:ext>
            </a:extLst>
          </p:cNvPr>
          <p:cNvSpPr/>
          <p:nvPr/>
        </p:nvSpPr>
        <p:spPr>
          <a:xfrm>
            <a:off x="3729749" y="3980830"/>
            <a:ext cx="1985066" cy="1030962"/>
          </a:xfrm>
          <a:custGeom>
            <a:avLst/>
            <a:gdLst>
              <a:gd name="connsiteX0" fmla="*/ 0 w 1985066"/>
              <a:gd name="connsiteY0" fmla="*/ 0 h 1030962"/>
              <a:gd name="connsiteX1" fmla="*/ 436715 w 1985066"/>
              <a:gd name="connsiteY1" fmla="*/ 0 h 1030962"/>
              <a:gd name="connsiteX2" fmla="*/ 873429 w 1985066"/>
              <a:gd name="connsiteY2" fmla="*/ 0 h 1030962"/>
              <a:gd name="connsiteX3" fmla="*/ 1369696 w 1985066"/>
              <a:gd name="connsiteY3" fmla="*/ 0 h 1030962"/>
              <a:gd name="connsiteX4" fmla="*/ 1985066 w 1985066"/>
              <a:gd name="connsiteY4" fmla="*/ 0 h 1030962"/>
              <a:gd name="connsiteX5" fmla="*/ 1985066 w 1985066"/>
              <a:gd name="connsiteY5" fmla="*/ 505171 h 1030962"/>
              <a:gd name="connsiteX6" fmla="*/ 1985066 w 1985066"/>
              <a:gd name="connsiteY6" fmla="*/ 1030962 h 1030962"/>
              <a:gd name="connsiteX7" fmla="*/ 1488800 w 1985066"/>
              <a:gd name="connsiteY7" fmla="*/ 1030962 h 1030962"/>
              <a:gd name="connsiteX8" fmla="*/ 1012384 w 1985066"/>
              <a:gd name="connsiteY8" fmla="*/ 1030962 h 1030962"/>
              <a:gd name="connsiteX9" fmla="*/ 575669 w 1985066"/>
              <a:gd name="connsiteY9" fmla="*/ 1030962 h 1030962"/>
              <a:gd name="connsiteX10" fmla="*/ 0 w 1985066"/>
              <a:gd name="connsiteY10" fmla="*/ 1030962 h 1030962"/>
              <a:gd name="connsiteX11" fmla="*/ 0 w 1985066"/>
              <a:gd name="connsiteY11" fmla="*/ 515481 h 1030962"/>
              <a:gd name="connsiteX12" fmla="*/ 0 w 1985066"/>
              <a:gd name="connsiteY12" fmla="*/ 0 h 103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5066" h="1030962" fill="none" extrusionOk="0">
                <a:moveTo>
                  <a:pt x="0" y="0"/>
                </a:moveTo>
                <a:cubicBezTo>
                  <a:pt x="191482" y="-37727"/>
                  <a:pt x="243274" y="7520"/>
                  <a:pt x="436715" y="0"/>
                </a:cubicBezTo>
                <a:cubicBezTo>
                  <a:pt x="630156" y="-7520"/>
                  <a:pt x="744578" y="44567"/>
                  <a:pt x="873429" y="0"/>
                </a:cubicBezTo>
                <a:cubicBezTo>
                  <a:pt x="1002280" y="-44567"/>
                  <a:pt x="1228746" y="37565"/>
                  <a:pt x="1369696" y="0"/>
                </a:cubicBezTo>
                <a:cubicBezTo>
                  <a:pt x="1510646" y="-37565"/>
                  <a:pt x="1797160" y="43310"/>
                  <a:pt x="1985066" y="0"/>
                </a:cubicBezTo>
                <a:cubicBezTo>
                  <a:pt x="1992070" y="187944"/>
                  <a:pt x="1948054" y="264532"/>
                  <a:pt x="1985066" y="505171"/>
                </a:cubicBezTo>
                <a:cubicBezTo>
                  <a:pt x="2022078" y="745810"/>
                  <a:pt x="1944053" y="911881"/>
                  <a:pt x="1985066" y="1030962"/>
                </a:cubicBezTo>
                <a:cubicBezTo>
                  <a:pt x="1875955" y="1057764"/>
                  <a:pt x="1681220" y="1016005"/>
                  <a:pt x="1488800" y="1030962"/>
                </a:cubicBezTo>
                <a:cubicBezTo>
                  <a:pt x="1296380" y="1045919"/>
                  <a:pt x="1198109" y="1028180"/>
                  <a:pt x="1012384" y="1030962"/>
                </a:cubicBezTo>
                <a:cubicBezTo>
                  <a:pt x="826659" y="1033744"/>
                  <a:pt x="738944" y="1003512"/>
                  <a:pt x="575669" y="1030962"/>
                </a:cubicBezTo>
                <a:cubicBezTo>
                  <a:pt x="412395" y="1058412"/>
                  <a:pt x="213127" y="1013002"/>
                  <a:pt x="0" y="1030962"/>
                </a:cubicBezTo>
                <a:cubicBezTo>
                  <a:pt x="-13339" y="913841"/>
                  <a:pt x="2745" y="620750"/>
                  <a:pt x="0" y="515481"/>
                </a:cubicBezTo>
                <a:cubicBezTo>
                  <a:pt x="-2745" y="410212"/>
                  <a:pt x="61028" y="191207"/>
                  <a:pt x="0" y="0"/>
                </a:cubicBezTo>
                <a:close/>
              </a:path>
              <a:path w="1985066" h="1030962" stroke="0" extrusionOk="0">
                <a:moveTo>
                  <a:pt x="0" y="0"/>
                </a:moveTo>
                <a:cubicBezTo>
                  <a:pt x="224098" y="-20613"/>
                  <a:pt x="302394" y="53808"/>
                  <a:pt x="456565" y="0"/>
                </a:cubicBezTo>
                <a:cubicBezTo>
                  <a:pt x="610736" y="-53808"/>
                  <a:pt x="815463" y="13705"/>
                  <a:pt x="913130" y="0"/>
                </a:cubicBezTo>
                <a:cubicBezTo>
                  <a:pt x="1010797" y="-13705"/>
                  <a:pt x="1153622" y="50018"/>
                  <a:pt x="1369696" y="0"/>
                </a:cubicBezTo>
                <a:cubicBezTo>
                  <a:pt x="1585770" y="-50018"/>
                  <a:pt x="1742422" y="54651"/>
                  <a:pt x="1985066" y="0"/>
                </a:cubicBezTo>
                <a:cubicBezTo>
                  <a:pt x="2041736" y="163982"/>
                  <a:pt x="1964855" y="364125"/>
                  <a:pt x="1985066" y="525791"/>
                </a:cubicBezTo>
                <a:cubicBezTo>
                  <a:pt x="2005277" y="687457"/>
                  <a:pt x="1975472" y="812118"/>
                  <a:pt x="1985066" y="1030962"/>
                </a:cubicBezTo>
                <a:cubicBezTo>
                  <a:pt x="1832207" y="1081057"/>
                  <a:pt x="1698292" y="1015076"/>
                  <a:pt x="1449098" y="1030962"/>
                </a:cubicBezTo>
                <a:cubicBezTo>
                  <a:pt x="1199904" y="1046848"/>
                  <a:pt x="1073955" y="984832"/>
                  <a:pt x="952832" y="1030962"/>
                </a:cubicBezTo>
                <a:cubicBezTo>
                  <a:pt x="831709" y="1077092"/>
                  <a:pt x="626590" y="982739"/>
                  <a:pt x="436715" y="1030962"/>
                </a:cubicBezTo>
                <a:cubicBezTo>
                  <a:pt x="246840" y="1079185"/>
                  <a:pt x="179157" y="987014"/>
                  <a:pt x="0" y="1030962"/>
                </a:cubicBezTo>
                <a:cubicBezTo>
                  <a:pt x="-46425" y="916715"/>
                  <a:pt x="12931" y="734442"/>
                  <a:pt x="0" y="515481"/>
                </a:cubicBezTo>
                <a:cubicBezTo>
                  <a:pt x="-12931" y="296520"/>
                  <a:pt x="47323" y="170268"/>
                  <a:pt x="0" y="0"/>
                </a:cubicBezTo>
                <a:close/>
              </a:path>
            </a:pathLst>
          </a:custGeom>
          <a:solidFill>
            <a:schemeClr val="bg2">
              <a:lumMod val="50000"/>
              <a:alpha val="50000"/>
            </a:schemeClr>
          </a:solidFill>
          <a:ln>
            <a:solidFill>
              <a:schemeClr val="bg1"/>
            </a:solidFill>
            <a:extLst>
              <a:ext uri="{C807C97D-BFC1-408E-A445-0C87EB9F89A2}">
                <ask:lineSketchStyleProps xmlns:ask="http://schemas.microsoft.com/office/drawing/2018/sketchyshapes" sd="2423150121">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effectLst>
                  <a:outerShdw blurRad="38100" dist="38100" dir="2700000" algn="tl">
                    <a:srgbClr val="000000">
                      <a:alpha val="43137"/>
                    </a:srgbClr>
                  </a:outerShdw>
                </a:effectLst>
              </a:rPr>
              <a:t>STI-STP</a:t>
            </a:r>
          </a:p>
          <a:p>
            <a:pPr algn="ctr"/>
            <a:r>
              <a:rPr lang="en-US" sz="2000" b="1" dirty="0">
                <a:solidFill>
                  <a:schemeClr val="bg1"/>
                </a:solidFill>
                <a:effectLst>
                  <a:outerShdw blurRad="38100" dist="38100" dir="2700000" algn="tl">
                    <a:srgbClr val="000000">
                      <a:alpha val="43137"/>
                    </a:srgbClr>
                  </a:outerShdw>
                </a:effectLst>
              </a:rPr>
              <a:t>(Manage Preferences)</a:t>
            </a:r>
            <a:endParaRPr lang="en-US" sz="2400" b="1" dirty="0">
              <a:solidFill>
                <a:schemeClr val="bg1"/>
              </a:solidFill>
              <a:effectLst>
                <a:outerShdw blurRad="38100" dist="38100" dir="2700000" algn="tl">
                  <a:srgbClr val="000000">
                    <a:alpha val="43137"/>
                  </a:srgbClr>
                </a:outerShdw>
              </a:effectLst>
            </a:endParaRPr>
          </a:p>
        </p:txBody>
      </p:sp>
      <p:pic>
        <p:nvPicPr>
          <p:cNvPr id="17" name="Picture 16" descr="A close up of a logo&#10;&#10;Description automatically generated">
            <a:extLst>
              <a:ext uri="{FF2B5EF4-FFF2-40B4-BE49-F238E27FC236}">
                <a16:creationId xmlns:a16="http://schemas.microsoft.com/office/drawing/2014/main" id="{596299DB-35DF-4321-96D2-21509AC2D7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5863" y="4744297"/>
            <a:ext cx="277288" cy="250193"/>
          </a:xfrm>
          <a:prstGeom prst="rect">
            <a:avLst/>
          </a:prstGeom>
        </p:spPr>
      </p:pic>
      <p:sp>
        <p:nvSpPr>
          <p:cNvPr id="18" name="TextBox 17">
            <a:extLst>
              <a:ext uri="{FF2B5EF4-FFF2-40B4-BE49-F238E27FC236}">
                <a16:creationId xmlns:a16="http://schemas.microsoft.com/office/drawing/2014/main" id="{51E8EF19-141E-4654-AD0B-CD44D43CE613}"/>
              </a:ext>
            </a:extLst>
          </p:cNvPr>
          <p:cNvSpPr txBox="1"/>
          <p:nvPr/>
        </p:nvSpPr>
        <p:spPr>
          <a:xfrm>
            <a:off x="2074213" y="4992957"/>
            <a:ext cx="1941139" cy="415498"/>
          </a:xfrm>
          <a:prstGeom prst="rect">
            <a:avLst/>
          </a:prstGeom>
          <a:noFill/>
        </p:spPr>
        <p:txBody>
          <a:bodyPr wrap="square" rtlCol="0">
            <a:spAutoFit/>
          </a:bodyPr>
          <a:lstStyle/>
          <a:p>
            <a:pPr algn="ctr"/>
            <a:r>
              <a:rPr lang="en-US" sz="1050" b="1" dirty="0">
                <a:solidFill>
                  <a:schemeClr val="tx1">
                    <a:lumMod val="50000"/>
                  </a:schemeClr>
                </a:solidFill>
              </a:rPr>
              <a:t>Provide information for Access Point Configuration</a:t>
            </a:r>
          </a:p>
        </p:txBody>
      </p:sp>
      <p:cxnSp>
        <p:nvCxnSpPr>
          <p:cNvPr id="20" name="Straight Arrow Connector 19">
            <a:extLst>
              <a:ext uri="{FF2B5EF4-FFF2-40B4-BE49-F238E27FC236}">
                <a16:creationId xmlns:a16="http://schemas.microsoft.com/office/drawing/2014/main" id="{C341379D-3659-45EB-A67C-2B6472977360}"/>
              </a:ext>
            </a:extLst>
          </p:cNvPr>
          <p:cNvCxnSpPr>
            <a:cxnSpLocks/>
          </p:cNvCxnSpPr>
          <p:nvPr/>
        </p:nvCxnSpPr>
        <p:spPr>
          <a:xfrm flipH="1">
            <a:off x="2539499" y="4496311"/>
            <a:ext cx="1089632" cy="0"/>
          </a:xfrm>
          <a:prstGeom prst="straightConnector1">
            <a:avLst/>
          </a:prstGeom>
          <a:ln w="50800"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descr="A picture containing laptop, computer, food&#10;&#10;Description automatically generated">
            <a:extLst>
              <a:ext uri="{FF2B5EF4-FFF2-40B4-BE49-F238E27FC236}">
                <a16:creationId xmlns:a16="http://schemas.microsoft.com/office/drawing/2014/main" id="{BEE562A5-E325-4531-B5E8-CEBDEC38F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0657" y="4737991"/>
            <a:ext cx="241509" cy="233491"/>
          </a:xfrm>
          <a:prstGeom prst="rect">
            <a:avLst/>
          </a:prstGeom>
        </p:spPr>
      </p:pic>
      <p:sp>
        <p:nvSpPr>
          <p:cNvPr id="22" name="TextBox 21">
            <a:extLst>
              <a:ext uri="{FF2B5EF4-FFF2-40B4-BE49-F238E27FC236}">
                <a16:creationId xmlns:a16="http://schemas.microsoft.com/office/drawing/2014/main" id="{ADEF9831-7E24-473C-AEA8-8DED3644B48E}"/>
              </a:ext>
            </a:extLst>
          </p:cNvPr>
          <p:cNvSpPr txBox="1"/>
          <p:nvPr/>
        </p:nvSpPr>
        <p:spPr>
          <a:xfrm>
            <a:off x="5564724" y="5011792"/>
            <a:ext cx="1388522" cy="415498"/>
          </a:xfrm>
          <a:prstGeom prst="rect">
            <a:avLst/>
          </a:prstGeom>
          <a:noFill/>
        </p:spPr>
        <p:txBody>
          <a:bodyPr wrap="square" rtlCol="0">
            <a:spAutoFit/>
          </a:bodyPr>
          <a:lstStyle/>
          <a:p>
            <a:pPr algn="ctr"/>
            <a:r>
              <a:rPr lang="en-US" sz="1050" b="1" dirty="0">
                <a:solidFill>
                  <a:schemeClr val="tx1">
                    <a:lumMod val="50000"/>
                  </a:schemeClr>
                </a:solidFill>
              </a:rPr>
              <a:t>Automate Email notification to CSD</a:t>
            </a:r>
          </a:p>
        </p:txBody>
      </p:sp>
      <p:sp>
        <p:nvSpPr>
          <p:cNvPr id="23" name="Rectangle 22">
            <a:extLst>
              <a:ext uri="{FF2B5EF4-FFF2-40B4-BE49-F238E27FC236}">
                <a16:creationId xmlns:a16="http://schemas.microsoft.com/office/drawing/2014/main" id="{F8FD94D6-2CA5-41AC-9996-7BEC67325792}"/>
              </a:ext>
            </a:extLst>
          </p:cNvPr>
          <p:cNvSpPr/>
          <p:nvPr/>
        </p:nvSpPr>
        <p:spPr>
          <a:xfrm>
            <a:off x="6918971" y="4072208"/>
            <a:ext cx="1089437" cy="848206"/>
          </a:xfrm>
          <a:prstGeom prst="rect">
            <a:avLst/>
          </a:prstGeom>
          <a:solidFill>
            <a:schemeClr val="bg2">
              <a:lumMod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CSD</a:t>
            </a:r>
          </a:p>
        </p:txBody>
      </p:sp>
      <p:sp>
        <p:nvSpPr>
          <p:cNvPr id="24" name="Rectangle 23">
            <a:extLst>
              <a:ext uri="{FF2B5EF4-FFF2-40B4-BE49-F238E27FC236}">
                <a16:creationId xmlns:a16="http://schemas.microsoft.com/office/drawing/2014/main" id="{42CD0855-BCFC-472D-A7D6-A869F5A471D2}"/>
              </a:ext>
            </a:extLst>
          </p:cNvPr>
          <p:cNvSpPr/>
          <p:nvPr/>
        </p:nvSpPr>
        <p:spPr>
          <a:xfrm>
            <a:off x="9263491" y="4195458"/>
            <a:ext cx="1475807" cy="601706"/>
          </a:xfrm>
          <a:prstGeom prst="rect">
            <a:avLst/>
          </a:prstGeom>
          <a:solidFill>
            <a:schemeClr val="bg2">
              <a:lumMod val="75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ITSM OPS</a:t>
            </a:r>
          </a:p>
        </p:txBody>
      </p:sp>
      <p:pic>
        <p:nvPicPr>
          <p:cNvPr id="26" name="Picture 25" descr="A picture containing object, light&#10;&#10;Description automatically generated">
            <a:extLst>
              <a:ext uri="{FF2B5EF4-FFF2-40B4-BE49-F238E27FC236}">
                <a16:creationId xmlns:a16="http://schemas.microsoft.com/office/drawing/2014/main" id="{CEFA675C-BC1A-4411-958C-2A886B0CDB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981" b="10636"/>
          <a:stretch/>
        </p:blipFill>
        <p:spPr>
          <a:xfrm>
            <a:off x="9580200" y="3548973"/>
            <a:ext cx="842388" cy="643443"/>
          </a:xfrm>
          <a:prstGeom prst="rect">
            <a:avLst/>
          </a:prstGeom>
        </p:spPr>
      </p:pic>
      <p:cxnSp>
        <p:nvCxnSpPr>
          <p:cNvPr id="28" name="Straight Arrow Connector 27">
            <a:extLst>
              <a:ext uri="{FF2B5EF4-FFF2-40B4-BE49-F238E27FC236}">
                <a16:creationId xmlns:a16="http://schemas.microsoft.com/office/drawing/2014/main" id="{CED49EDB-D72C-47A2-A258-8E83DD3F5988}"/>
              </a:ext>
            </a:extLst>
          </p:cNvPr>
          <p:cNvCxnSpPr>
            <a:cxnSpLocks/>
          </p:cNvCxnSpPr>
          <p:nvPr/>
        </p:nvCxnSpPr>
        <p:spPr>
          <a:xfrm flipH="1">
            <a:off x="5772077" y="4496311"/>
            <a:ext cx="1089632" cy="0"/>
          </a:xfrm>
          <a:prstGeom prst="straightConnector1">
            <a:avLst/>
          </a:prstGeom>
          <a:ln w="50800"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6FBA73F5-9851-45AF-BE9E-56EE69346D9F}"/>
              </a:ext>
            </a:extLst>
          </p:cNvPr>
          <p:cNvCxnSpPr>
            <a:cxnSpLocks/>
          </p:cNvCxnSpPr>
          <p:nvPr/>
        </p:nvCxnSpPr>
        <p:spPr>
          <a:xfrm flipH="1">
            <a:off x="8090505" y="4496311"/>
            <a:ext cx="1089632" cy="0"/>
          </a:xfrm>
          <a:prstGeom prst="straightConnector1">
            <a:avLst/>
          </a:prstGeom>
          <a:ln w="50800" cap="flat" cmpd="sng" algn="ctr">
            <a:solidFill>
              <a:srgbClr val="0356B1"/>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pic>
        <p:nvPicPr>
          <p:cNvPr id="30" name="Picture 29" descr="A close up of a logo&#10;&#10;Description automatically generated">
            <a:extLst>
              <a:ext uri="{FF2B5EF4-FFF2-40B4-BE49-F238E27FC236}">
                <a16:creationId xmlns:a16="http://schemas.microsoft.com/office/drawing/2014/main" id="{72599D9A-B872-4C13-84F5-464C17860A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677" y="4721763"/>
            <a:ext cx="277288" cy="250193"/>
          </a:xfrm>
          <a:prstGeom prst="rect">
            <a:avLst/>
          </a:prstGeom>
        </p:spPr>
      </p:pic>
      <p:sp>
        <p:nvSpPr>
          <p:cNvPr id="31" name="TextBox 30">
            <a:extLst>
              <a:ext uri="{FF2B5EF4-FFF2-40B4-BE49-F238E27FC236}">
                <a16:creationId xmlns:a16="http://schemas.microsoft.com/office/drawing/2014/main" id="{83EA2EB6-3A66-4BA8-B099-ABD8D1111BED}"/>
              </a:ext>
            </a:extLst>
          </p:cNvPr>
          <p:cNvSpPr txBox="1"/>
          <p:nvPr/>
        </p:nvSpPr>
        <p:spPr>
          <a:xfrm>
            <a:off x="7815750" y="4989658"/>
            <a:ext cx="1639141" cy="415498"/>
          </a:xfrm>
          <a:prstGeom prst="rect">
            <a:avLst/>
          </a:prstGeom>
          <a:noFill/>
        </p:spPr>
        <p:txBody>
          <a:bodyPr wrap="square" rtlCol="0">
            <a:spAutoFit/>
          </a:bodyPr>
          <a:lstStyle/>
          <a:p>
            <a:pPr algn="ctr"/>
            <a:r>
              <a:rPr lang="en-US" sz="1050" b="1" dirty="0">
                <a:solidFill>
                  <a:schemeClr val="tx1">
                    <a:lumMod val="50000"/>
                  </a:schemeClr>
                </a:solidFill>
              </a:rPr>
              <a:t>Ticket for new access point configuration</a:t>
            </a:r>
          </a:p>
        </p:txBody>
      </p:sp>
      <p:cxnSp>
        <p:nvCxnSpPr>
          <p:cNvPr id="32" name="Straight Arrow Connector 31">
            <a:extLst>
              <a:ext uri="{FF2B5EF4-FFF2-40B4-BE49-F238E27FC236}">
                <a16:creationId xmlns:a16="http://schemas.microsoft.com/office/drawing/2014/main" id="{8ED4173C-6FB5-452E-B4FF-EB7C5A829D30}"/>
              </a:ext>
            </a:extLst>
          </p:cNvPr>
          <p:cNvCxnSpPr>
            <a:cxnSpLocks/>
          </p:cNvCxnSpPr>
          <p:nvPr/>
        </p:nvCxnSpPr>
        <p:spPr>
          <a:xfrm flipH="1">
            <a:off x="8870912" y="4863785"/>
            <a:ext cx="1234885" cy="1267501"/>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CC9E316E-511A-4737-B510-01F469E3C861}"/>
              </a:ext>
            </a:extLst>
          </p:cNvPr>
          <p:cNvSpPr/>
          <p:nvPr/>
        </p:nvSpPr>
        <p:spPr>
          <a:xfrm>
            <a:off x="2417619" y="5683814"/>
            <a:ext cx="6388385" cy="917501"/>
          </a:xfrm>
          <a:prstGeom prst="roundRect">
            <a:avLst/>
          </a:prstGeom>
          <a:solidFill>
            <a:schemeClr val="bg2">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effectLst>
                  <a:outerShdw blurRad="38100" dist="38100" dir="2700000" algn="tl">
                    <a:srgbClr val="000000">
                      <a:alpha val="43137"/>
                    </a:srgbClr>
                  </a:outerShdw>
                </a:effectLst>
              </a:rPr>
              <a:t>Change activities must take place on central side (at TAPAS and STI level) for the EO registration</a:t>
            </a:r>
          </a:p>
        </p:txBody>
      </p:sp>
    </p:spTree>
    <p:extLst>
      <p:ext uri="{BB962C8B-B14F-4D97-AF65-F5344CB8AC3E}">
        <p14:creationId xmlns:p14="http://schemas.microsoft.com/office/powerpoint/2010/main" val="368294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a:t>
            </a:fld>
            <a:endParaRPr lang="en-GB" dirty="0"/>
          </a:p>
        </p:txBody>
      </p:sp>
      <p:sp>
        <p:nvSpPr>
          <p:cNvPr id="5" name="Content Placeholder 7">
            <a:extLst>
              <a:ext uri="{FF2B5EF4-FFF2-40B4-BE49-F238E27FC236}">
                <a16:creationId xmlns:a16="http://schemas.microsoft.com/office/drawing/2014/main" id="{D930E417-2537-497C-84FE-9F7FD528574F}"/>
              </a:ext>
            </a:extLst>
          </p:cNvPr>
          <p:cNvSpPr>
            <a:spLocks noGrp="1"/>
          </p:cNvSpPr>
          <p:nvPr>
            <p:ph idx="1"/>
          </p:nvPr>
        </p:nvSpPr>
        <p:spPr>
          <a:xfrm>
            <a:off x="838200" y="1969766"/>
            <a:ext cx="10905699" cy="3456971"/>
          </a:xfrm>
        </p:spPr>
        <p:txBody>
          <a:bodyPr/>
          <a:lstStyle/>
          <a:p>
            <a:pPr>
              <a:lnSpc>
                <a:spcPct val="200000"/>
              </a:lnSpc>
              <a:spcAft>
                <a:spcPts val="1200"/>
              </a:spcAft>
            </a:pPr>
            <a:r>
              <a:rPr lang="en-US" sz="2200" dirty="0"/>
              <a:t>It is attached in </a:t>
            </a:r>
            <a:r>
              <a:rPr lang="en-US" sz="2200" b="1" dirty="0">
                <a:effectLst>
                  <a:outerShdw blurRad="38100" dist="38100" dir="2700000" algn="tl">
                    <a:srgbClr val="000000">
                      <a:alpha val="43137"/>
                    </a:srgbClr>
                  </a:outerShdw>
                </a:effectLst>
              </a:rPr>
              <a:t>Annex A </a:t>
            </a:r>
            <a:r>
              <a:rPr lang="en-US" sz="2200" dirty="0"/>
              <a:t>of EO-CTOD for R2</a:t>
            </a:r>
          </a:p>
          <a:p>
            <a:pPr>
              <a:lnSpc>
                <a:spcPct val="200000"/>
              </a:lnSpc>
              <a:spcAft>
                <a:spcPts val="1200"/>
              </a:spcAft>
            </a:pPr>
            <a:r>
              <a:rPr lang="en-US" sz="2200" dirty="0"/>
              <a:t>It includes the </a:t>
            </a:r>
            <a:r>
              <a:rPr lang="en-US" sz="2200" b="1" dirty="0">
                <a:effectLst>
                  <a:outerShdw blurRad="38100" dist="38100" dir="2700000" algn="tl">
                    <a:srgbClr val="000000">
                      <a:alpha val="43137"/>
                    </a:srgbClr>
                  </a:outerShdw>
                </a:effectLst>
              </a:rPr>
              <a:t>milestones</a:t>
            </a:r>
            <a:r>
              <a:rPr lang="en-US" sz="2200" dirty="0"/>
              <a:t> regarding the EO Self-Conformance Test Campaign</a:t>
            </a:r>
          </a:p>
          <a:p>
            <a:pPr>
              <a:lnSpc>
                <a:spcPct val="200000"/>
              </a:lnSpc>
              <a:spcAft>
                <a:spcPts val="1200"/>
              </a:spcAft>
            </a:pPr>
            <a:r>
              <a:rPr lang="en-US" sz="2200" dirty="0"/>
              <a:t>It is communicated to the NSD</a:t>
            </a:r>
          </a:p>
          <a:p>
            <a:pPr>
              <a:lnSpc>
                <a:spcPct val="200000"/>
              </a:lnSpc>
              <a:spcAft>
                <a:spcPts val="1200"/>
              </a:spcAft>
            </a:pPr>
            <a:r>
              <a:rPr lang="en-US" sz="2200" dirty="0"/>
              <a:t>It is submitted by the deadline set by DG TAXUD</a:t>
            </a:r>
          </a:p>
          <a:p>
            <a:pPr marL="0" indent="0">
              <a:spcAft>
                <a:spcPts val="1200"/>
              </a:spcAft>
              <a:buNone/>
            </a:pPr>
            <a:endParaRPr lang="en-US" sz="1800"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8" name="Title 1">
            <a:extLst>
              <a:ext uri="{FF2B5EF4-FFF2-40B4-BE49-F238E27FC236}">
                <a16:creationId xmlns:a16="http://schemas.microsoft.com/office/drawing/2014/main" id="{BC770D45-9FEC-45FE-A592-5C9522CCE653}"/>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3. Planning and Milestones</a:t>
            </a:r>
          </a:p>
          <a:p>
            <a:r>
              <a:rPr lang="en-US" sz="3000" b="1" dirty="0">
                <a:effectLst>
                  <a:outerShdw blurRad="38100" dist="38100" dir="2700000" algn="tl">
                    <a:srgbClr val="000000">
                      <a:alpha val="43137"/>
                    </a:srgbClr>
                  </a:outerShdw>
                </a:effectLst>
              </a:rPr>
              <a:t>EO Project Plan </a:t>
            </a:r>
            <a:r>
              <a:rPr lang="en-US" sz="2400" b="1" dirty="0">
                <a:effectLst>
                  <a:outerShdw blurRad="38100" dist="38100" dir="2700000" algn="tl">
                    <a:srgbClr val="000000">
                      <a:alpha val="43137"/>
                    </a:srgbClr>
                  </a:outerShdw>
                </a:effectLst>
              </a:rPr>
              <a:t>(1 out of 2)</a:t>
            </a:r>
            <a:endParaRPr lang="en-GB" sz="3000" b="1" dirty="0">
              <a:effectLst>
                <a:outerShdw blurRad="38100" dist="38100" dir="2700000" algn="tl">
                  <a:srgbClr val="000000">
                    <a:alpha val="43137"/>
                  </a:srgbClr>
                </a:outerShdw>
              </a:effectLst>
            </a:endParaRPr>
          </a:p>
        </p:txBody>
      </p:sp>
      <p:sp>
        <p:nvSpPr>
          <p:cNvPr id="11" name="Rectangle 6">
            <a:extLst>
              <a:ext uri="{FF2B5EF4-FFF2-40B4-BE49-F238E27FC236}">
                <a16:creationId xmlns:a16="http://schemas.microsoft.com/office/drawing/2014/main" id="{EA513CA4-3EA3-41D8-A733-85DA25E30B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6613749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871195" y="1745159"/>
            <a:ext cx="10228370" cy="84960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70</a:t>
            </a:fld>
            <a:endParaRPr lang="en-GB" dirty="0"/>
          </a:p>
        </p:txBody>
      </p:sp>
      <p:sp>
        <p:nvSpPr>
          <p:cNvPr id="5" name="Content Placeholder 7">
            <a:extLst>
              <a:ext uri="{FF2B5EF4-FFF2-40B4-BE49-F238E27FC236}">
                <a16:creationId xmlns:a16="http://schemas.microsoft.com/office/drawing/2014/main" id="{C57EF4B0-655B-45CB-BE82-1ACA659E5908}"/>
              </a:ext>
            </a:extLst>
          </p:cNvPr>
          <p:cNvSpPr>
            <a:spLocks noGrp="1"/>
          </p:cNvSpPr>
          <p:nvPr>
            <p:ph idx="1"/>
          </p:nvPr>
        </p:nvSpPr>
        <p:spPr>
          <a:xfrm>
            <a:off x="838200" y="1820208"/>
            <a:ext cx="10261365" cy="763914"/>
          </a:xfrm>
          <a:noFill/>
        </p:spPr>
        <p:txBody>
          <a:bodyPr/>
          <a:lstStyle/>
          <a:p>
            <a:pPr marL="0" indent="0" algn="ctr">
              <a:spcAft>
                <a:spcPts val="1200"/>
              </a:spcAft>
              <a:buNone/>
            </a:pPr>
            <a:r>
              <a:rPr lang="en-US" sz="2000" b="1" dirty="0">
                <a:solidFill>
                  <a:schemeClr val="bg1"/>
                </a:solidFill>
                <a:effectLst>
                  <a:outerShdw blurRad="38100" dist="38100" dir="2700000" algn="tl">
                    <a:srgbClr val="000000">
                      <a:alpha val="43137"/>
                    </a:srgbClr>
                  </a:outerShdw>
                </a:effectLst>
              </a:rPr>
              <a:t>Upon implementation of the configuration activities, the establishment of the connectivity between TAPAS and EO System AS4 Access Point(s) must be verified</a:t>
            </a:r>
            <a:endParaRPr lang="en-US" sz="1800"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Connectivity Verification </a:t>
            </a:r>
            <a:r>
              <a:rPr lang="en-US" sz="2400" b="1" dirty="0">
                <a:effectLst>
                  <a:outerShdw blurRad="38100" dist="38100" dir="2700000" algn="tl">
                    <a:srgbClr val="000000">
                      <a:alpha val="43137"/>
                    </a:srgbClr>
                  </a:outerShdw>
                </a:effectLst>
              </a:rPr>
              <a:t>(1 out of 2)</a:t>
            </a:r>
            <a:endParaRPr lang="en-US" sz="3000" b="1" dirty="0">
              <a:effectLst>
                <a:outerShdw blurRad="38100" dist="38100" dir="2700000" algn="tl">
                  <a:srgbClr val="000000">
                    <a:alpha val="43137"/>
                  </a:srgbClr>
                </a:outerShdw>
              </a:effectLst>
            </a:endParaRPr>
          </a:p>
        </p:txBody>
      </p:sp>
      <p:sp>
        <p:nvSpPr>
          <p:cNvPr id="12" name="Rectangle 2">
            <a:extLst>
              <a:ext uri="{FF2B5EF4-FFF2-40B4-BE49-F238E27FC236}">
                <a16:creationId xmlns:a16="http://schemas.microsoft.com/office/drawing/2014/main" id="{4051B043-93CC-4B1C-85A3-B241B12A2EA4}"/>
              </a:ext>
            </a:extLst>
          </p:cNvPr>
          <p:cNvSpPr>
            <a:spLocks noChangeArrowheads="1"/>
          </p:cNvSpPr>
          <p:nvPr/>
        </p:nvSpPr>
        <p:spPr bwMode="auto">
          <a:xfrm>
            <a:off x="5611812" y="2722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5" name="Content Placeholder 7">
            <a:extLst>
              <a:ext uri="{FF2B5EF4-FFF2-40B4-BE49-F238E27FC236}">
                <a16:creationId xmlns:a16="http://schemas.microsoft.com/office/drawing/2014/main" id="{C52C126D-C941-428E-AA5F-D68AEF4EF8F4}"/>
              </a:ext>
            </a:extLst>
          </p:cNvPr>
          <p:cNvSpPr txBox="1">
            <a:spLocks/>
          </p:cNvSpPr>
          <p:nvPr/>
        </p:nvSpPr>
        <p:spPr>
          <a:xfrm>
            <a:off x="838200" y="3074703"/>
            <a:ext cx="10874831" cy="287360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800" dirty="0"/>
              <a:t>To do so:</a:t>
            </a:r>
          </a:p>
          <a:p>
            <a:pPr marL="457200" indent="-457200">
              <a:spcAft>
                <a:spcPts val="1200"/>
              </a:spcAft>
              <a:buFont typeface="Arial" panose="020B0604020202020204" pitchFamily="34" charset="0"/>
              <a:buAutoNum type="arabicPeriod"/>
            </a:pPr>
            <a:r>
              <a:rPr lang="en-US" sz="1800" dirty="0"/>
              <a:t>EO System should send a test message to TAPAS as described in section 4 of ICS2 Test Design Specifications for EO Conformance Test Cases</a:t>
            </a:r>
          </a:p>
          <a:p>
            <a:pPr marL="457200" indent="-457200">
              <a:spcAft>
                <a:spcPts val="1200"/>
              </a:spcAft>
              <a:buFont typeface="Arial" panose="020B0604020202020204" pitchFamily="34" charset="0"/>
              <a:buAutoNum type="arabicPeriod"/>
            </a:pPr>
            <a:r>
              <a:rPr lang="en-US" sz="1800" dirty="0"/>
              <a:t>The TAPAS system verifies the digital signature using UUM&amp;DS and validates that the EORI embedded in the eb:From/PartyId is associated with the message in the embedded certificate using the information registered in UUM&amp;DS</a:t>
            </a:r>
          </a:p>
          <a:p>
            <a:pPr marL="457200" indent="-457200">
              <a:spcAft>
                <a:spcPts val="1200"/>
              </a:spcAft>
              <a:buFont typeface="Arial" panose="020B0604020202020204" pitchFamily="34" charset="0"/>
              <a:buAutoNum type="arabicPeriod"/>
            </a:pPr>
            <a:r>
              <a:rPr lang="en-US" sz="1800" dirty="0"/>
              <a:t>Then, TAPAS automatically replies with an AS4 signal message allowing the EO system to verify the correct connection</a:t>
            </a:r>
          </a:p>
        </p:txBody>
      </p:sp>
    </p:spTree>
    <p:extLst>
      <p:ext uri="{BB962C8B-B14F-4D97-AF65-F5344CB8AC3E}">
        <p14:creationId xmlns:p14="http://schemas.microsoft.com/office/powerpoint/2010/main" val="2230080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970722" y="1844685"/>
            <a:ext cx="6891233" cy="112522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b="1" dirty="0">
                <a:solidFill>
                  <a:schemeClr val="bg1"/>
                </a:solidFill>
                <a:effectLst>
                  <a:outerShdw blurRad="38100" dist="38100" dir="2700000" algn="tl">
                    <a:srgbClr val="000000">
                      <a:alpha val="43137"/>
                    </a:srgbClr>
                  </a:outerShdw>
                </a:effectLst>
              </a:rPr>
              <a:t>Signal message indicates whether the UUM&amp;DS configuration is correct or not</a:t>
            </a:r>
            <a:endParaRPr lang="en-US" sz="2000" dirty="0"/>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71</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7. Connection to ICS2 Conformance Environment</a:t>
            </a:r>
          </a:p>
          <a:p>
            <a:r>
              <a:rPr lang="en-US" sz="3000" b="1" dirty="0">
                <a:effectLst>
                  <a:outerShdw blurRad="38100" dist="38100" dir="2700000" algn="tl">
                    <a:srgbClr val="000000">
                      <a:alpha val="43137"/>
                    </a:srgbClr>
                  </a:outerShdw>
                </a:effectLst>
              </a:rPr>
              <a:t>Connectivity Verification </a:t>
            </a:r>
            <a:r>
              <a:rPr lang="en-US" sz="2400" b="1" dirty="0">
                <a:effectLst>
                  <a:outerShdw blurRad="38100" dist="38100" dir="2700000" algn="tl">
                    <a:srgbClr val="000000">
                      <a:alpha val="43137"/>
                    </a:srgbClr>
                  </a:outerShdw>
                </a:effectLst>
              </a:rPr>
              <a:t>(2 out of 2)</a:t>
            </a:r>
            <a:endParaRPr lang="en-US" sz="3000" b="1" dirty="0">
              <a:effectLst>
                <a:outerShdw blurRad="38100" dist="38100" dir="2700000" algn="tl">
                  <a:srgbClr val="000000">
                    <a:alpha val="43137"/>
                  </a:srgbClr>
                </a:outerShdw>
              </a:effectLst>
            </a:endParaRPr>
          </a:p>
        </p:txBody>
      </p:sp>
      <p:sp>
        <p:nvSpPr>
          <p:cNvPr id="9" name="Rectangle: Rounded Corners 8">
            <a:extLst>
              <a:ext uri="{FF2B5EF4-FFF2-40B4-BE49-F238E27FC236}">
                <a16:creationId xmlns:a16="http://schemas.microsoft.com/office/drawing/2014/main" id="{D81FC486-4FB0-4FE7-B60F-C4099F7B3A97}"/>
              </a:ext>
            </a:extLst>
          </p:cNvPr>
          <p:cNvSpPr/>
          <p:nvPr/>
        </p:nvSpPr>
        <p:spPr>
          <a:xfrm>
            <a:off x="970722" y="3250213"/>
            <a:ext cx="6891233" cy="1125225"/>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b="1" dirty="0">
                <a:solidFill>
                  <a:schemeClr val="bg1"/>
                </a:solidFill>
                <a:effectLst>
                  <a:outerShdw blurRad="38100" dist="38100" dir="2700000" algn="tl">
                    <a:srgbClr val="000000">
                      <a:alpha val="43137"/>
                    </a:srgbClr>
                  </a:outerShdw>
                </a:effectLst>
              </a:rPr>
              <a:t>If the initial test message fails due to UUM&amp;DS issues, it will generate an authorisation AS4 error message</a:t>
            </a:r>
            <a:endParaRPr lang="en-GB" sz="2000" dirty="0"/>
          </a:p>
        </p:txBody>
      </p:sp>
      <p:sp>
        <p:nvSpPr>
          <p:cNvPr id="10" name="Rectangle: Rounded Corners 9">
            <a:extLst>
              <a:ext uri="{FF2B5EF4-FFF2-40B4-BE49-F238E27FC236}">
                <a16:creationId xmlns:a16="http://schemas.microsoft.com/office/drawing/2014/main" id="{47B53F2D-5B07-4A72-91DA-17703EBD5CD5}"/>
              </a:ext>
            </a:extLst>
          </p:cNvPr>
          <p:cNvSpPr/>
          <p:nvPr/>
        </p:nvSpPr>
        <p:spPr>
          <a:xfrm>
            <a:off x="970722" y="4655741"/>
            <a:ext cx="6891233" cy="112522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b="1" dirty="0">
                <a:solidFill>
                  <a:schemeClr val="bg1"/>
                </a:solidFill>
                <a:effectLst>
                  <a:outerShdw blurRad="38100" dist="38100" dir="2700000" algn="tl">
                    <a:srgbClr val="000000">
                      <a:alpha val="43137"/>
                    </a:srgbClr>
                  </a:outerShdw>
                </a:effectLst>
              </a:rPr>
              <a:t>Only when successful connectivity is verified, EO is ready for starting Self-Conformance Testing execution</a:t>
            </a:r>
            <a:endParaRPr lang="en-GB" sz="2000" dirty="0"/>
          </a:p>
        </p:txBody>
      </p:sp>
      <p:pic>
        <p:nvPicPr>
          <p:cNvPr id="11" name="Graphic 10" descr="Warning with solid fill">
            <a:extLst>
              <a:ext uri="{FF2B5EF4-FFF2-40B4-BE49-F238E27FC236}">
                <a16:creationId xmlns:a16="http://schemas.microsoft.com/office/drawing/2014/main" id="{CDFC9E4F-F095-4FD5-B56C-319480E546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7343" y="3250213"/>
            <a:ext cx="1124931" cy="1124931"/>
          </a:xfrm>
          <a:prstGeom prst="rect">
            <a:avLst/>
          </a:prstGeom>
        </p:spPr>
      </p:pic>
      <p:pic>
        <p:nvPicPr>
          <p:cNvPr id="12" name="Graphic 11" descr="Badge Tick1 with solid fill">
            <a:extLst>
              <a:ext uri="{FF2B5EF4-FFF2-40B4-BE49-F238E27FC236}">
                <a16:creationId xmlns:a16="http://schemas.microsoft.com/office/drawing/2014/main" id="{56339256-2541-41BE-8D3B-0EFE4DB740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7342" y="4655595"/>
            <a:ext cx="1124930" cy="1184357"/>
          </a:xfrm>
          <a:prstGeom prst="rect">
            <a:avLst/>
          </a:prstGeom>
        </p:spPr>
      </p:pic>
      <p:pic>
        <p:nvPicPr>
          <p:cNvPr id="15" name="Graphic 14" descr="Open envelope with solid fill">
            <a:extLst>
              <a:ext uri="{FF2B5EF4-FFF2-40B4-BE49-F238E27FC236}">
                <a16:creationId xmlns:a16="http://schemas.microsoft.com/office/drawing/2014/main" id="{1309C44E-4DDC-4C07-9BE6-C385A4D5E4C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7342" y="1844831"/>
            <a:ext cx="1124931" cy="1124931"/>
          </a:xfrm>
          <a:prstGeom prst="rect">
            <a:avLst/>
          </a:prstGeom>
        </p:spPr>
      </p:pic>
    </p:spTree>
    <p:extLst>
      <p:ext uri="{BB962C8B-B14F-4D97-AF65-F5344CB8AC3E}">
        <p14:creationId xmlns:p14="http://schemas.microsoft.com/office/powerpoint/2010/main" val="2188279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72</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0" name="Title 1">
            <a:extLst>
              <a:ext uri="{FF2B5EF4-FFF2-40B4-BE49-F238E27FC236}">
                <a16:creationId xmlns:a16="http://schemas.microsoft.com/office/drawing/2014/main" id="{0B5D86C4-71C1-4D15-8BDE-3E537E877F04}"/>
              </a:ext>
            </a:extLst>
          </p:cNvPr>
          <p:cNvSpPr txBox="1">
            <a:spLocks/>
          </p:cNvSpPr>
          <p:nvPr/>
        </p:nvSpPr>
        <p:spPr>
          <a:xfrm>
            <a:off x="970722" y="482860"/>
            <a:ext cx="10905698"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b="1" dirty="0">
                <a:effectLst>
                  <a:outerShdw blurRad="38100" dist="38100" dir="2700000" algn="tl">
                    <a:srgbClr val="000000">
                      <a:alpha val="43137"/>
                    </a:srgbClr>
                  </a:outerShdw>
                </a:effectLst>
              </a:rPr>
              <a:t>8. </a:t>
            </a:r>
            <a:r>
              <a:rPr lang="en-US" sz="3600" b="1" dirty="0">
                <a:effectLst>
                  <a:outerShdw blurRad="38100" dist="38100" dir="2700000" algn="tl">
                    <a:srgbClr val="000000">
                      <a:alpha val="43137"/>
                    </a:srgbClr>
                  </a:outerShdw>
                </a:effectLst>
              </a:rPr>
              <a:t>Use of STI-STP for the EOs CT campaign</a:t>
            </a:r>
            <a:endParaRPr lang="en-GB" sz="3600" b="1" dirty="0">
              <a:effectLst>
                <a:outerShdw blurRad="38100" dist="38100" dir="2700000" algn="tl">
                  <a:srgbClr val="000000">
                    <a:alpha val="43137"/>
                  </a:srgbClr>
                </a:outerShdw>
              </a:effectLst>
            </a:endParaRPr>
          </a:p>
        </p:txBody>
      </p:sp>
      <p:sp>
        <p:nvSpPr>
          <p:cNvPr id="15" name="Content Placeholder 7">
            <a:extLst>
              <a:ext uri="{FF2B5EF4-FFF2-40B4-BE49-F238E27FC236}">
                <a16:creationId xmlns:a16="http://schemas.microsoft.com/office/drawing/2014/main" id="{2C5E75A9-5141-4B29-91B7-9E2D2DF87FB9}"/>
              </a:ext>
            </a:extLst>
          </p:cNvPr>
          <p:cNvSpPr>
            <a:spLocks noGrp="1"/>
          </p:cNvSpPr>
          <p:nvPr>
            <p:ph idx="1"/>
          </p:nvPr>
        </p:nvSpPr>
        <p:spPr>
          <a:xfrm>
            <a:off x="838200" y="2051258"/>
            <a:ext cx="10905699" cy="2173807"/>
          </a:xfrm>
        </p:spPr>
        <p:txBody>
          <a:bodyPr/>
          <a:lstStyle/>
          <a:p>
            <a:pPr marL="0" indent="0">
              <a:lnSpc>
                <a:spcPct val="150000"/>
              </a:lnSpc>
              <a:spcAft>
                <a:spcPts val="1200"/>
              </a:spcAft>
              <a:buNone/>
            </a:pPr>
            <a:r>
              <a:rPr lang="en-US" dirty="0"/>
              <a:t>EO Self-Conformance Test Execution steps:</a:t>
            </a:r>
          </a:p>
          <a:p>
            <a:pPr lvl="1">
              <a:spcBef>
                <a:spcPts val="0"/>
              </a:spcBef>
              <a:spcAft>
                <a:spcPts val="1200"/>
              </a:spcAft>
            </a:pPr>
            <a:r>
              <a:rPr lang="en-US" sz="2400" dirty="0"/>
              <a:t>Set Up a Conformance campaign</a:t>
            </a:r>
          </a:p>
          <a:p>
            <a:pPr lvl="1">
              <a:spcBef>
                <a:spcPts val="0"/>
              </a:spcBef>
              <a:spcAft>
                <a:spcPts val="1200"/>
              </a:spcAft>
            </a:pPr>
            <a:r>
              <a:rPr lang="en-US" sz="2400" dirty="0"/>
              <a:t>Run the Conformance Campaign</a:t>
            </a:r>
          </a:p>
          <a:p>
            <a:pPr lvl="1">
              <a:spcBef>
                <a:spcPts val="0"/>
              </a:spcBef>
              <a:spcAft>
                <a:spcPts val="1200"/>
              </a:spcAft>
            </a:pPr>
            <a:r>
              <a:rPr lang="en-US" sz="2400" dirty="0"/>
              <a:t>Validate the Conformance Campaign Results</a:t>
            </a:r>
          </a:p>
        </p:txBody>
      </p:sp>
      <p:pic>
        <p:nvPicPr>
          <p:cNvPr id="6" name="Graphic 6" descr="Gears">
            <a:extLst>
              <a:ext uri="{FF2B5EF4-FFF2-40B4-BE49-F238E27FC236}">
                <a16:creationId xmlns:a16="http://schemas.microsoft.com/office/drawing/2014/main" id="{FAB483DC-DE75-4BE4-BB47-1C7AB428D4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8564" y="2051258"/>
            <a:ext cx="3377758" cy="3377758"/>
          </a:xfrm>
          <a:prstGeom prst="rect">
            <a:avLst/>
          </a:prstGeom>
        </p:spPr>
      </p:pic>
    </p:spTree>
    <p:extLst>
      <p:ext uri="{BB962C8B-B14F-4D97-AF65-F5344CB8AC3E}">
        <p14:creationId xmlns:p14="http://schemas.microsoft.com/office/powerpoint/2010/main" val="38911072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1328561" y="1577419"/>
            <a:ext cx="9534878" cy="782357"/>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The following roles alongside with their key functionalities are required for an EO to perform EO Self-Conformance Testing through STI-STP:</a:t>
            </a:r>
            <a:endParaRPr lang="en-GB"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73</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Set Up a Conformance Campaign </a:t>
            </a:r>
            <a:r>
              <a:rPr lang="en-GB" sz="2400" b="1" dirty="0">
                <a:effectLst>
                  <a:outerShdw blurRad="38100" dist="38100" dir="2700000" algn="tl">
                    <a:srgbClr val="000000">
                      <a:alpha val="43137"/>
                    </a:srgbClr>
                  </a:outerShdw>
                </a:effectLst>
              </a:rPr>
              <a:t>(1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3108888"/>
            <a:ext cx="10874831" cy="263876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a:pPr>
            <a:r>
              <a:rPr lang="en-US" sz="1800" b="1" dirty="0">
                <a:effectLst>
                  <a:outerShdw blurRad="38100" dist="38100" dir="2700000" algn="tl">
                    <a:srgbClr val="000000">
                      <a:alpha val="43137"/>
                    </a:srgbClr>
                  </a:outerShdw>
                </a:effectLst>
              </a:rPr>
              <a:t>Pre-Conditions:</a:t>
            </a:r>
          </a:p>
          <a:p>
            <a:pPr lvl="1">
              <a:spcAft>
                <a:spcPts val="600"/>
              </a:spcAft>
            </a:pPr>
            <a:r>
              <a:rPr lang="en-US" sz="1600" dirty="0"/>
              <a:t>UUM&amp;DS access has been granted</a:t>
            </a:r>
          </a:p>
          <a:p>
            <a:pPr lvl="1">
              <a:spcAft>
                <a:spcPts val="600"/>
              </a:spcAft>
            </a:pPr>
            <a:r>
              <a:rPr lang="en-US" sz="1600" dirty="0"/>
              <a:t>Sealing certificate is uploaded and registered successfully in UUM&amp;DS CONF</a:t>
            </a:r>
          </a:p>
          <a:p>
            <a:pPr lvl="1">
              <a:spcAft>
                <a:spcPts val="600"/>
              </a:spcAft>
            </a:pPr>
            <a:r>
              <a:rPr lang="en-US" sz="1600" dirty="0"/>
              <a:t>EO user is successfully logged into EUCTP via UUM&amp;DS authentication &amp; identification in CONF</a:t>
            </a:r>
          </a:p>
          <a:p>
            <a:pPr lvl="1">
              <a:spcAft>
                <a:spcPts val="600"/>
              </a:spcAft>
            </a:pPr>
            <a:r>
              <a:rPr lang="en-US" sz="1600" dirty="0"/>
              <a:t>The AS4 connectivity between the EO System and ICS2 is in place (is configured via the STI-STP Manage Preferences)</a:t>
            </a:r>
          </a:p>
          <a:p>
            <a:pPr lvl="1">
              <a:spcAft>
                <a:spcPts val="600"/>
              </a:spcAft>
            </a:pPr>
            <a:r>
              <a:rPr lang="en-US" sz="1600" dirty="0"/>
              <a:t>Notification to NSD about the execution date once dates confirmed</a:t>
            </a:r>
            <a:endParaRPr lang="en-US" sz="1800" dirty="0"/>
          </a:p>
        </p:txBody>
      </p:sp>
    </p:spTree>
    <p:extLst>
      <p:ext uri="{BB962C8B-B14F-4D97-AF65-F5344CB8AC3E}">
        <p14:creationId xmlns:p14="http://schemas.microsoft.com/office/powerpoint/2010/main" val="5278283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74</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Set Up a Conformance Campaign </a:t>
            </a:r>
            <a:r>
              <a:rPr lang="en-GB" sz="2400" b="1" dirty="0">
                <a:effectLst>
                  <a:outerShdw blurRad="38100" dist="38100" dir="2700000" algn="tl">
                    <a:srgbClr val="000000">
                      <a:alpha val="43137"/>
                    </a:srgbClr>
                  </a:outerShdw>
                </a:effectLst>
              </a:rPr>
              <a:t>(2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2985424"/>
            <a:ext cx="10874831" cy="165718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2"/>
            </a:pPr>
            <a:r>
              <a:rPr lang="en-US" sz="1800" b="1" dirty="0">
                <a:effectLst>
                  <a:outerShdw blurRad="38100" dist="38100" dir="2700000" algn="tl">
                    <a:srgbClr val="000000">
                      <a:alpha val="43137"/>
                    </a:srgbClr>
                  </a:outerShdw>
                </a:effectLst>
              </a:rPr>
              <a:t>Manage Preferences:</a:t>
            </a:r>
          </a:p>
          <a:p>
            <a:pPr lvl="1">
              <a:spcAft>
                <a:spcPts val="600"/>
              </a:spcAft>
            </a:pPr>
            <a:r>
              <a:rPr lang="en-US" sz="1600" dirty="0"/>
              <a:t>EO selects ''</a:t>
            </a:r>
            <a:r>
              <a:rPr lang="en-US" sz="1600" b="1" dirty="0">
                <a:effectLst>
                  <a:outerShdw blurRad="38100" dist="38100" dir="2700000" algn="tl">
                    <a:srgbClr val="000000">
                      <a:alpha val="43137"/>
                    </a:srgbClr>
                  </a:outerShdw>
                </a:effectLst>
              </a:rPr>
              <a:t>Manage Preferences</a:t>
            </a:r>
            <a:r>
              <a:rPr lang="en-US" sz="1600" dirty="0"/>
              <a:t>'' from the STI-STP main menu</a:t>
            </a:r>
          </a:p>
          <a:p>
            <a:pPr lvl="1">
              <a:spcAft>
                <a:spcPts val="600"/>
              </a:spcAft>
            </a:pPr>
            <a:r>
              <a:rPr lang="en-US" sz="1600" dirty="0"/>
              <a:t>AS4 Access Point(s) configuration has been implemented</a:t>
            </a:r>
          </a:p>
          <a:p>
            <a:pPr lvl="1">
              <a:spcAft>
                <a:spcPts val="600"/>
              </a:spcAft>
            </a:pPr>
            <a:r>
              <a:rPr lang="en-US" sz="1600" dirty="0"/>
              <a:t>AS4 Access Point(s) configuration or can be updated</a:t>
            </a:r>
            <a:endParaRPr lang="en-US" sz="1800" dirty="0"/>
          </a:p>
        </p:txBody>
      </p:sp>
      <p:sp>
        <p:nvSpPr>
          <p:cNvPr id="11" name="Thought Bubble: Cloud 10">
            <a:extLst>
              <a:ext uri="{FF2B5EF4-FFF2-40B4-BE49-F238E27FC236}">
                <a16:creationId xmlns:a16="http://schemas.microsoft.com/office/drawing/2014/main" id="{2B995843-CB40-421E-B18F-01FEEBC18280}"/>
              </a:ext>
            </a:extLst>
          </p:cNvPr>
          <p:cNvSpPr/>
          <p:nvPr/>
        </p:nvSpPr>
        <p:spPr>
          <a:xfrm>
            <a:off x="4581524" y="1382961"/>
            <a:ext cx="7447079" cy="1484719"/>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u="sng" dirty="0">
                <a:solidFill>
                  <a:schemeClr val="bg1"/>
                </a:solidFill>
                <a:effectLst>
                  <a:outerShdw blurRad="38100" dist="38100" dir="2700000" algn="tl">
                    <a:srgbClr val="000000">
                      <a:alpha val="43137"/>
                    </a:srgbClr>
                  </a:outerShdw>
                </a:effectLst>
              </a:rPr>
              <a:t>Remember</a:t>
            </a:r>
            <a:r>
              <a:rPr lang="en-US" sz="1600" b="1" dirty="0">
                <a:solidFill>
                  <a:schemeClr val="bg1"/>
                </a:solidFill>
                <a:effectLst>
                  <a:outerShdw blurRad="38100" dist="38100" dir="2700000" algn="tl">
                    <a:srgbClr val="000000">
                      <a:alpha val="43137"/>
                    </a:srgbClr>
                  </a:outerShdw>
                </a:effectLst>
              </a:rPr>
              <a:t>: AS4 Access Point(s) configuration is implemented through STI-STP by selecting ''Manage Preferences''  from the STI-STP menu</a:t>
            </a:r>
          </a:p>
        </p:txBody>
      </p:sp>
      <p:sp>
        <p:nvSpPr>
          <p:cNvPr id="18" name="Rectangle: Diagonal Corners Rounded 17">
            <a:extLst>
              <a:ext uri="{FF2B5EF4-FFF2-40B4-BE49-F238E27FC236}">
                <a16:creationId xmlns:a16="http://schemas.microsoft.com/office/drawing/2014/main" id="{A9B50165-D8CA-4B20-92D6-7B40D15B2A65}"/>
              </a:ext>
            </a:extLst>
          </p:cNvPr>
          <p:cNvSpPr/>
          <p:nvPr/>
        </p:nvSpPr>
        <p:spPr>
          <a:xfrm>
            <a:off x="3186396" y="5618737"/>
            <a:ext cx="5819208" cy="695111"/>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1"/>
                </a:solidFill>
              </a:rPr>
              <a:t>In the next slides there is graphical representation of STI-STP UI regarding the ''Manage Preferences'' functionality</a:t>
            </a:r>
          </a:p>
        </p:txBody>
      </p:sp>
    </p:spTree>
    <p:extLst>
      <p:ext uri="{BB962C8B-B14F-4D97-AF65-F5344CB8AC3E}">
        <p14:creationId xmlns:p14="http://schemas.microsoft.com/office/powerpoint/2010/main" val="571499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75</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Set Up a Conformance Campaign – Manage Preferences</a:t>
            </a:r>
          </a:p>
        </p:txBody>
      </p:sp>
      <p:sp>
        <p:nvSpPr>
          <p:cNvPr id="6" name="Content Placeholder 7">
            <a:extLst>
              <a:ext uri="{FF2B5EF4-FFF2-40B4-BE49-F238E27FC236}">
                <a16:creationId xmlns:a16="http://schemas.microsoft.com/office/drawing/2014/main" id="{65D1DE67-B0D4-42CF-A986-623D1AC1D02C}"/>
              </a:ext>
            </a:extLst>
          </p:cNvPr>
          <p:cNvSpPr txBox="1">
            <a:spLocks/>
          </p:cNvSpPr>
          <p:nvPr/>
        </p:nvSpPr>
        <p:spPr>
          <a:xfrm>
            <a:off x="838200" y="2178031"/>
            <a:ext cx="10794477" cy="30404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1200"/>
              </a:spcAft>
              <a:buFont typeface="Arial" panose="020B0604020202020204" pitchFamily="34" charset="0"/>
              <a:buAutoNum type="arabicPeriod"/>
            </a:pPr>
            <a:r>
              <a:rPr lang="en-GB" sz="2000" dirty="0"/>
              <a:t>Manage Preferences – Welcome Page</a:t>
            </a:r>
          </a:p>
          <a:p>
            <a:pPr marL="457200" indent="-457200">
              <a:lnSpc>
                <a:spcPct val="150000"/>
              </a:lnSpc>
              <a:spcAft>
                <a:spcPts val="1200"/>
              </a:spcAft>
              <a:buFont typeface="Arial" panose="020B0604020202020204" pitchFamily="34" charset="0"/>
              <a:buAutoNum type="arabicPeriod"/>
            </a:pPr>
            <a:r>
              <a:rPr lang="en-GB" sz="2000" dirty="0"/>
              <a:t>Manage Preferences – First Option (EO declarant/representative acting also as a sender)</a:t>
            </a:r>
            <a:endParaRPr lang="en-US" sz="2000" dirty="0"/>
          </a:p>
          <a:p>
            <a:pPr marL="457200" indent="-457200">
              <a:lnSpc>
                <a:spcPct val="150000"/>
              </a:lnSpc>
              <a:spcAft>
                <a:spcPts val="1200"/>
              </a:spcAft>
              <a:buFont typeface="Arial" panose="020B0604020202020204" pitchFamily="34" charset="0"/>
              <a:buAutoNum type="arabicPeriod"/>
            </a:pPr>
            <a:r>
              <a:rPr lang="en-US" sz="2000" dirty="0"/>
              <a:t>Access Point Configuration – Add Party ID Pop-up</a:t>
            </a:r>
          </a:p>
          <a:p>
            <a:pPr marL="457200" indent="-457200">
              <a:lnSpc>
                <a:spcPct val="150000"/>
              </a:lnSpc>
              <a:spcAft>
                <a:spcPts val="1200"/>
              </a:spcAft>
              <a:buFont typeface="Arial" panose="020B0604020202020204" pitchFamily="34" charset="0"/>
              <a:buAutoNum type="arabicPeriod"/>
            </a:pPr>
            <a:r>
              <a:rPr lang="en-US" sz="2000" dirty="0"/>
              <a:t>Add Default Communication Path</a:t>
            </a:r>
          </a:p>
          <a:p>
            <a:pPr marL="457200" indent="-457200">
              <a:lnSpc>
                <a:spcPct val="150000"/>
              </a:lnSpc>
              <a:spcAft>
                <a:spcPts val="1200"/>
              </a:spcAft>
              <a:buFont typeface="Arial" panose="020B0604020202020204" pitchFamily="34" charset="0"/>
              <a:buAutoNum type="arabicPeriod"/>
            </a:pPr>
            <a:r>
              <a:rPr lang="en-US" sz="2000" dirty="0"/>
              <a:t>Add another Access Point Configuration</a:t>
            </a:r>
          </a:p>
          <a:p>
            <a:pPr marL="457200" indent="-457200">
              <a:lnSpc>
                <a:spcPct val="150000"/>
              </a:lnSpc>
              <a:spcAft>
                <a:spcPts val="1200"/>
              </a:spcAft>
              <a:buFont typeface="Arial" panose="020B0604020202020204" pitchFamily="34" charset="0"/>
              <a:buAutoNum type="arabicPeriod"/>
            </a:pPr>
            <a:endParaRPr lang="en-US" sz="2000" dirty="0"/>
          </a:p>
        </p:txBody>
      </p:sp>
    </p:spTree>
    <p:extLst>
      <p:ext uri="{BB962C8B-B14F-4D97-AF65-F5344CB8AC3E}">
        <p14:creationId xmlns:p14="http://schemas.microsoft.com/office/powerpoint/2010/main" val="8299557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76</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Manage Preferences – Welcome Page</a:t>
            </a:r>
          </a:p>
        </p:txBody>
      </p:sp>
      <p:pic>
        <p:nvPicPr>
          <p:cNvPr id="18" name="Picture 17" descr="Graphical user interface, text, application, email&#10;&#10;Description automatically generated">
            <a:extLst>
              <a:ext uri="{FF2B5EF4-FFF2-40B4-BE49-F238E27FC236}">
                <a16:creationId xmlns:a16="http://schemas.microsoft.com/office/drawing/2014/main" id="{BE2380CF-D218-4C79-BE9F-50D86E478E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7" y="1456411"/>
            <a:ext cx="6813025" cy="5040000"/>
          </a:xfrm>
          <a:prstGeom prst="rect">
            <a:avLst/>
          </a:prstGeom>
        </p:spPr>
      </p:pic>
    </p:spTree>
    <p:extLst>
      <p:ext uri="{BB962C8B-B14F-4D97-AF65-F5344CB8AC3E}">
        <p14:creationId xmlns:p14="http://schemas.microsoft.com/office/powerpoint/2010/main" val="3126696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77</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Manage Preferences – First Option</a:t>
            </a:r>
          </a:p>
        </p:txBody>
      </p:sp>
      <p:pic>
        <p:nvPicPr>
          <p:cNvPr id="3" name="Picture 2" descr="Graphical user interface, text, application, email&#10;&#10;Description automatically generated">
            <a:extLst>
              <a:ext uri="{FF2B5EF4-FFF2-40B4-BE49-F238E27FC236}">
                <a16:creationId xmlns:a16="http://schemas.microsoft.com/office/drawing/2014/main" id="{E4652256-5EEA-4269-922A-B8FCE9AD7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7" y="1456411"/>
            <a:ext cx="6817110" cy="5040000"/>
          </a:xfrm>
          <a:prstGeom prst="rect">
            <a:avLst/>
          </a:prstGeom>
        </p:spPr>
      </p:pic>
      <p:sp>
        <p:nvSpPr>
          <p:cNvPr id="6" name="Thought Bubble: Cloud 5">
            <a:extLst>
              <a:ext uri="{FF2B5EF4-FFF2-40B4-BE49-F238E27FC236}">
                <a16:creationId xmlns:a16="http://schemas.microsoft.com/office/drawing/2014/main" id="{A867FF3E-C95E-4050-9A18-AF38C61E8553}"/>
              </a:ext>
            </a:extLst>
          </p:cNvPr>
          <p:cNvSpPr/>
          <p:nvPr/>
        </p:nvSpPr>
        <p:spPr>
          <a:xfrm>
            <a:off x="8410355" y="2999768"/>
            <a:ext cx="3615070" cy="858463"/>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effectLst>
                  <a:outerShdw blurRad="38100" dist="38100" dir="2700000" algn="tl">
                    <a:srgbClr val="000000">
                      <a:alpha val="43137"/>
                    </a:srgbClr>
                  </a:outerShdw>
                </a:effectLst>
              </a:rPr>
              <a:t>This is an example of the first option ''EO declarant/representative acting also as a sender''</a:t>
            </a:r>
          </a:p>
        </p:txBody>
      </p:sp>
    </p:spTree>
    <p:extLst>
      <p:ext uri="{BB962C8B-B14F-4D97-AF65-F5344CB8AC3E}">
        <p14:creationId xmlns:p14="http://schemas.microsoft.com/office/powerpoint/2010/main" val="3751391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Manage Preferences – Add Party ID</a:t>
            </a:r>
          </a:p>
        </p:txBody>
      </p:sp>
      <p:pic>
        <p:nvPicPr>
          <p:cNvPr id="6" name="Picture 5" descr="Graphical user interface, application, Word&#10;&#10;Description automatically generated">
            <a:extLst>
              <a:ext uri="{FF2B5EF4-FFF2-40B4-BE49-F238E27FC236}">
                <a16:creationId xmlns:a16="http://schemas.microsoft.com/office/drawing/2014/main" id="{81120D7B-8687-4977-B3FB-6473844DF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129" y="1456411"/>
            <a:ext cx="6801384" cy="5040000"/>
          </a:xfrm>
          <a:prstGeom prst="rect">
            <a:avLst/>
          </a:prstGeom>
        </p:spPr>
      </p:pic>
      <p:sp>
        <p:nvSpPr>
          <p:cNvPr id="7" name="Thought Bubble: Cloud 6">
            <a:extLst>
              <a:ext uri="{FF2B5EF4-FFF2-40B4-BE49-F238E27FC236}">
                <a16:creationId xmlns:a16="http://schemas.microsoft.com/office/drawing/2014/main" id="{0A08CC4F-AD69-4AA4-994F-586E0C6C73CB}"/>
              </a:ext>
            </a:extLst>
          </p:cNvPr>
          <p:cNvSpPr/>
          <p:nvPr/>
        </p:nvSpPr>
        <p:spPr>
          <a:xfrm>
            <a:off x="8410355" y="2999768"/>
            <a:ext cx="3615070" cy="858463"/>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effectLst>
                  <a:outerShdw blurRad="38100" dist="38100" dir="2700000" algn="tl">
                    <a:srgbClr val="000000">
                      <a:alpha val="43137"/>
                    </a:srgbClr>
                  </a:outerShdw>
                </a:effectLst>
              </a:rPr>
              <a:t>This is an example of the first option ''EO declarant/representative acting also as a sender''</a:t>
            </a:r>
          </a:p>
        </p:txBody>
      </p:sp>
    </p:spTree>
    <p:extLst>
      <p:ext uri="{BB962C8B-B14F-4D97-AF65-F5344CB8AC3E}">
        <p14:creationId xmlns:p14="http://schemas.microsoft.com/office/powerpoint/2010/main" val="6833836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79</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Manage Preferences – Add Default Communication Path</a:t>
            </a:r>
          </a:p>
        </p:txBody>
      </p:sp>
      <p:pic>
        <p:nvPicPr>
          <p:cNvPr id="7" name="Picture 6" descr="Graphical user interface, text, application, Word&#10;&#10;Description automatically generated">
            <a:extLst>
              <a:ext uri="{FF2B5EF4-FFF2-40B4-BE49-F238E27FC236}">
                <a16:creationId xmlns:a16="http://schemas.microsoft.com/office/drawing/2014/main" id="{BA8A5DD6-73E0-4BF1-9763-EDC177FC0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128" y="1456411"/>
            <a:ext cx="6762385" cy="5040000"/>
          </a:xfrm>
          <a:prstGeom prst="rect">
            <a:avLst/>
          </a:prstGeom>
        </p:spPr>
      </p:pic>
      <p:sp>
        <p:nvSpPr>
          <p:cNvPr id="6" name="Thought Bubble: Cloud 5">
            <a:extLst>
              <a:ext uri="{FF2B5EF4-FFF2-40B4-BE49-F238E27FC236}">
                <a16:creationId xmlns:a16="http://schemas.microsoft.com/office/drawing/2014/main" id="{BA74C2BE-E638-42DB-B9DA-98305600863E}"/>
              </a:ext>
            </a:extLst>
          </p:cNvPr>
          <p:cNvSpPr/>
          <p:nvPr/>
        </p:nvSpPr>
        <p:spPr>
          <a:xfrm>
            <a:off x="8410355" y="2999768"/>
            <a:ext cx="3615070" cy="858463"/>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effectLst>
                  <a:outerShdw blurRad="38100" dist="38100" dir="2700000" algn="tl">
                    <a:srgbClr val="000000">
                      <a:alpha val="43137"/>
                    </a:srgbClr>
                  </a:outerShdw>
                </a:effectLst>
              </a:rPr>
              <a:t>This is an example of the first option ''EO declarant/representative acting also as a sender''</a:t>
            </a:r>
          </a:p>
        </p:txBody>
      </p:sp>
    </p:spTree>
    <p:extLst>
      <p:ext uri="{BB962C8B-B14F-4D97-AF65-F5344CB8AC3E}">
        <p14:creationId xmlns:p14="http://schemas.microsoft.com/office/powerpoint/2010/main" val="99615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a:t>
            </a:fld>
            <a:endParaRPr lang="en-GB" dirty="0"/>
          </a:p>
        </p:txBody>
      </p:sp>
      <p:sp>
        <p:nvSpPr>
          <p:cNvPr id="5" name="Content Placeholder 7">
            <a:extLst>
              <a:ext uri="{FF2B5EF4-FFF2-40B4-BE49-F238E27FC236}">
                <a16:creationId xmlns:a16="http://schemas.microsoft.com/office/drawing/2014/main" id="{D930E417-2537-497C-84FE-9F7FD528574F}"/>
              </a:ext>
            </a:extLst>
          </p:cNvPr>
          <p:cNvSpPr>
            <a:spLocks noGrp="1"/>
          </p:cNvSpPr>
          <p:nvPr>
            <p:ph idx="1"/>
          </p:nvPr>
        </p:nvSpPr>
        <p:spPr>
          <a:xfrm>
            <a:off x="838200" y="1406772"/>
            <a:ext cx="11059886" cy="4541848"/>
          </a:xfrm>
        </p:spPr>
        <p:txBody>
          <a:bodyPr/>
          <a:lstStyle/>
          <a:p>
            <a:pPr>
              <a:lnSpc>
                <a:spcPct val="200000"/>
              </a:lnSpc>
              <a:spcAft>
                <a:spcPts val="1200"/>
              </a:spcAft>
            </a:pPr>
            <a:r>
              <a:rPr lang="en-US" sz="2200" dirty="0"/>
              <a:t>It is subject to change during the entire CT campaign</a:t>
            </a:r>
          </a:p>
          <a:p>
            <a:pPr>
              <a:lnSpc>
                <a:spcPct val="200000"/>
              </a:lnSpc>
              <a:spcAft>
                <a:spcPts val="1200"/>
              </a:spcAft>
            </a:pPr>
            <a:r>
              <a:rPr lang="en-US" sz="2200" dirty="0"/>
              <a:t>NSD will incorporate every EO Project Plan in their National Project Plan</a:t>
            </a:r>
          </a:p>
          <a:p>
            <a:pPr>
              <a:lnSpc>
                <a:spcPct val="200000"/>
              </a:lnSpc>
              <a:spcAft>
                <a:spcPts val="1200"/>
              </a:spcAft>
            </a:pPr>
            <a:r>
              <a:rPr lang="en-US" sz="2200" dirty="0"/>
              <a:t>NSD will keep an open channel with their respective EOs in order to request and receive potential updates in the EO CT plan</a:t>
            </a:r>
          </a:p>
          <a:p>
            <a:pPr>
              <a:lnSpc>
                <a:spcPct val="200000"/>
              </a:lnSpc>
              <a:spcAft>
                <a:spcPts val="1200"/>
              </a:spcAft>
            </a:pPr>
            <a:r>
              <a:rPr lang="en-US" sz="2200" dirty="0"/>
              <a:t>Member States maintain an EO Consolidated CT Report</a:t>
            </a:r>
          </a:p>
          <a:p>
            <a:pPr>
              <a:lnSpc>
                <a:spcPct val="200000"/>
              </a:lnSpc>
              <a:spcAft>
                <a:spcPts val="1200"/>
              </a:spcAft>
            </a:pPr>
            <a:r>
              <a:rPr lang="en-US" sz="2200" dirty="0"/>
              <a:t>DG TAXUD reserves the right to propose alternative CT dates</a:t>
            </a:r>
          </a:p>
          <a:p>
            <a:pPr>
              <a:lnSpc>
                <a:spcPct val="200000"/>
              </a:lnSpc>
              <a:spcAft>
                <a:spcPts val="1200"/>
              </a:spcAft>
            </a:pPr>
            <a:endParaRPr lang="en-US" sz="2000"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Title 1">
            <a:extLst>
              <a:ext uri="{FF2B5EF4-FFF2-40B4-BE49-F238E27FC236}">
                <a16:creationId xmlns:a16="http://schemas.microsoft.com/office/drawing/2014/main" id="{ABC705EA-CAAE-4A2C-95B4-9A9F843D97A5}"/>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3. Planning and Milestones</a:t>
            </a:r>
          </a:p>
          <a:p>
            <a:r>
              <a:rPr lang="en-US" sz="3000" b="1" dirty="0">
                <a:effectLst>
                  <a:outerShdw blurRad="38100" dist="38100" dir="2700000" algn="tl">
                    <a:srgbClr val="000000">
                      <a:alpha val="43137"/>
                    </a:srgbClr>
                  </a:outerShdw>
                </a:effectLst>
              </a:rPr>
              <a:t>EO Project Plan </a:t>
            </a:r>
            <a:r>
              <a:rPr lang="en-US" sz="2400" b="1" dirty="0">
                <a:effectLst>
                  <a:outerShdw blurRad="38100" dist="38100" dir="2700000" algn="tl">
                    <a:srgbClr val="000000">
                      <a:alpha val="43137"/>
                    </a:srgbClr>
                  </a:outerShdw>
                </a:effectLst>
              </a:rPr>
              <a:t>(2 out of 2)</a:t>
            </a:r>
            <a:endParaRPr lang="en-GB"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7799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ord&#10;&#10;Description automatically generated">
            <a:extLst>
              <a:ext uri="{FF2B5EF4-FFF2-40B4-BE49-F238E27FC236}">
                <a16:creationId xmlns:a16="http://schemas.microsoft.com/office/drawing/2014/main" id="{E646E5FD-FEEC-497F-B979-EEEAA2E7A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803" y="1456411"/>
            <a:ext cx="6758710" cy="5040000"/>
          </a:xfrm>
          <a:prstGeom prst="rect">
            <a:avLst/>
          </a:prstGeom>
        </p:spPr>
      </p:pic>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80</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1670622"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2800" b="1" dirty="0">
                <a:effectLst>
                  <a:outerShdw blurRad="38100" dist="38100" dir="2700000" algn="tl">
                    <a:srgbClr val="000000">
                      <a:alpha val="43137"/>
                    </a:srgbClr>
                  </a:outerShdw>
                </a:effectLst>
              </a:rPr>
              <a:t>Manage Preferences – Add another Access Point Configuration</a:t>
            </a:r>
          </a:p>
        </p:txBody>
      </p:sp>
      <p:sp>
        <p:nvSpPr>
          <p:cNvPr id="6" name="Thought Bubble: Cloud 5">
            <a:extLst>
              <a:ext uri="{FF2B5EF4-FFF2-40B4-BE49-F238E27FC236}">
                <a16:creationId xmlns:a16="http://schemas.microsoft.com/office/drawing/2014/main" id="{A836971A-D16E-43F6-876C-4AEEEAC13F76}"/>
              </a:ext>
            </a:extLst>
          </p:cNvPr>
          <p:cNvSpPr/>
          <p:nvPr/>
        </p:nvSpPr>
        <p:spPr>
          <a:xfrm>
            <a:off x="8474151" y="3429000"/>
            <a:ext cx="3615070" cy="858463"/>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1" dirty="0">
                <a:solidFill>
                  <a:schemeClr val="bg1"/>
                </a:solidFill>
                <a:effectLst>
                  <a:outerShdw blurRad="38100" dist="38100" dir="2700000" algn="tl">
                    <a:srgbClr val="000000">
                      <a:alpha val="43137"/>
                    </a:srgbClr>
                  </a:outerShdw>
                </a:effectLst>
              </a:rPr>
              <a:t>This is an example of the first option ''EO declarant/representative acting also as a sender''</a:t>
            </a:r>
          </a:p>
        </p:txBody>
      </p:sp>
    </p:spTree>
    <p:extLst>
      <p:ext uri="{BB962C8B-B14F-4D97-AF65-F5344CB8AC3E}">
        <p14:creationId xmlns:p14="http://schemas.microsoft.com/office/powerpoint/2010/main" val="3524807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81</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Set Up a Conformance Campaign </a:t>
            </a:r>
            <a:r>
              <a:rPr lang="en-GB" sz="2400" b="1" dirty="0">
                <a:effectLst>
                  <a:outerShdw blurRad="38100" dist="38100" dir="2700000" algn="tl">
                    <a:srgbClr val="000000">
                      <a:alpha val="43137"/>
                    </a:srgbClr>
                  </a:outerShdw>
                </a:effectLst>
              </a:rPr>
              <a:t>(3 out of 3)</a:t>
            </a:r>
            <a:endParaRPr lang="en-US" sz="3000" b="1" dirty="0">
              <a:effectLst>
                <a:outerShdw blurRad="38100" dist="38100" dir="2700000" algn="tl">
                  <a:srgbClr val="000000">
                    <a:alpha val="43137"/>
                  </a:srgbClr>
                </a:outerShdw>
              </a:effectLst>
            </a:endParaRPr>
          </a:p>
        </p:txBody>
      </p:sp>
      <p:sp>
        <p:nvSpPr>
          <p:cNvPr id="12" name="Content Placeholder 7">
            <a:extLst>
              <a:ext uri="{FF2B5EF4-FFF2-40B4-BE49-F238E27FC236}">
                <a16:creationId xmlns:a16="http://schemas.microsoft.com/office/drawing/2014/main" id="{F44FEE33-D793-40A4-98DF-14A7A595D786}"/>
              </a:ext>
            </a:extLst>
          </p:cNvPr>
          <p:cNvSpPr txBox="1">
            <a:spLocks/>
          </p:cNvSpPr>
          <p:nvPr/>
        </p:nvSpPr>
        <p:spPr>
          <a:xfrm>
            <a:off x="838200" y="1954914"/>
            <a:ext cx="10874831" cy="29481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3"/>
            </a:pPr>
            <a:r>
              <a:rPr lang="en-US" sz="1800" b="1" dirty="0">
                <a:effectLst>
                  <a:outerShdw blurRad="38100" dist="38100" dir="2700000" algn="tl">
                    <a:srgbClr val="000000">
                      <a:alpha val="43137"/>
                    </a:srgbClr>
                  </a:outerShdw>
                </a:effectLst>
              </a:rPr>
              <a:t>Register a Self-Conformance Test campaign:</a:t>
            </a:r>
          </a:p>
          <a:p>
            <a:pPr lvl="1">
              <a:spcAft>
                <a:spcPts val="600"/>
              </a:spcAft>
            </a:pPr>
            <a:r>
              <a:rPr lang="en-US" sz="1600" dirty="0"/>
              <a:t>EO selects ''</a:t>
            </a:r>
            <a:r>
              <a:rPr lang="en-US" sz="1600" b="1" dirty="0">
                <a:effectLst>
                  <a:outerShdw blurRad="38100" dist="38100" dir="2700000" algn="tl">
                    <a:srgbClr val="000000">
                      <a:alpha val="43137"/>
                    </a:srgbClr>
                  </a:outerShdw>
                </a:effectLst>
              </a:rPr>
              <a:t>Self-Conformance Test campaign</a:t>
            </a:r>
            <a:r>
              <a:rPr lang="en-US" sz="1600" dirty="0"/>
              <a:t>'' from the STI-STP main menu</a:t>
            </a:r>
          </a:p>
          <a:p>
            <a:pPr lvl="1">
              <a:spcAft>
                <a:spcPts val="600"/>
              </a:spcAft>
            </a:pPr>
            <a:r>
              <a:rPr lang="en-US" sz="1600" dirty="0"/>
              <a:t>The EO selects the ''</a:t>
            </a:r>
            <a:r>
              <a:rPr lang="en-US" sz="1600" b="1" dirty="0">
                <a:effectLst>
                  <a:outerShdw blurRad="38100" dist="38100" dir="2700000" algn="tl">
                    <a:srgbClr val="000000">
                      <a:alpha val="43137"/>
                    </a:srgbClr>
                  </a:outerShdw>
                </a:effectLst>
              </a:rPr>
              <a:t>Register</a:t>
            </a:r>
            <a:r>
              <a:rPr lang="en-US" sz="1600" dirty="0"/>
              <a:t>'' button once all the configuration fields are filled</a:t>
            </a:r>
          </a:p>
          <a:p>
            <a:pPr lvl="1">
              <a:spcAft>
                <a:spcPts val="600"/>
              </a:spcAft>
            </a:pPr>
            <a:r>
              <a:rPr lang="en-US" sz="1600" dirty="0"/>
              <a:t>EO selects a </a:t>
            </a:r>
            <a:r>
              <a:rPr lang="en-US" sz="1600" b="1" dirty="0">
                <a:effectLst>
                  <a:outerShdw blurRad="38100" dist="38100" dir="2700000" algn="tl">
                    <a:srgbClr val="000000">
                      <a:alpha val="43137"/>
                    </a:srgbClr>
                  </a:outerShdw>
                </a:effectLst>
              </a:rPr>
              <a:t>Business Role </a:t>
            </a:r>
            <a:r>
              <a:rPr lang="en-US" sz="1600" dirty="0"/>
              <a:t>(depending on the role selection, a pre-defined set of business scenarios will be available for execution)</a:t>
            </a:r>
          </a:p>
          <a:p>
            <a:pPr lvl="1">
              <a:spcAft>
                <a:spcPts val="600"/>
              </a:spcAft>
            </a:pPr>
            <a:r>
              <a:rPr lang="en-US" sz="1600" dirty="0"/>
              <a:t>EO fills in Identifiers (the LRN's of all ENS filings part of a business scenario) and user saves the configuration (Configuration will be stored in ICS2 STI of the CONF environment)</a:t>
            </a:r>
          </a:p>
        </p:txBody>
      </p:sp>
      <p:sp>
        <p:nvSpPr>
          <p:cNvPr id="16" name="Rectangle: Diagonal Corners Rounded 15">
            <a:extLst>
              <a:ext uri="{FF2B5EF4-FFF2-40B4-BE49-F238E27FC236}">
                <a16:creationId xmlns:a16="http://schemas.microsoft.com/office/drawing/2014/main" id="{0855A1A9-EAE1-46FC-9A54-FA90B39A36F1}"/>
              </a:ext>
            </a:extLst>
          </p:cNvPr>
          <p:cNvSpPr/>
          <p:nvPr/>
        </p:nvSpPr>
        <p:spPr>
          <a:xfrm>
            <a:off x="3036243" y="5436175"/>
            <a:ext cx="6478743" cy="695111"/>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1"/>
                </a:solidFill>
              </a:rPr>
              <a:t>In the next slides there is graphical representation of STI-STP UI regarding the ''Self-Conformance Test campaign'' functionality</a:t>
            </a:r>
          </a:p>
        </p:txBody>
      </p:sp>
    </p:spTree>
    <p:extLst>
      <p:ext uri="{BB962C8B-B14F-4D97-AF65-F5344CB8AC3E}">
        <p14:creationId xmlns:p14="http://schemas.microsoft.com/office/powerpoint/2010/main" val="3086893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82</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Content Placeholder 7">
            <a:extLst>
              <a:ext uri="{FF2B5EF4-FFF2-40B4-BE49-F238E27FC236}">
                <a16:creationId xmlns:a16="http://schemas.microsoft.com/office/drawing/2014/main" id="{65D1DE67-B0D4-42CF-A986-623D1AC1D02C}"/>
              </a:ext>
            </a:extLst>
          </p:cNvPr>
          <p:cNvSpPr txBox="1">
            <a:spLocks/>
          </p:cNvSpPr>
          <p:nvPr/>
        </p:nvSpPr>
        <p:spPr>
          <a:xfrm>
            <a:off x="838200" y="1748076"/>
            <a:ext cx="10794477" cy="421720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1200"/>
              </a:spcAft>
              <a:buFont typeface="Arial" panose="020B0604020202020204" pitchFamily="34" charset="0"/>
              <a:buAutoNum type="arabicPeriod"/>
            </a:pPr>
            <a:r>
              <a:rPr lang="en-GB" sz="2000" dirty="0"/>
              <a:t>Conformance Tests – Welcome Page</a:t>
            </a:r>
          </a:p>
          <a:p>
            <a:pPr marL="457200" indent="-457200">
              <a:lnSpc>
                <a:spcPct val="150000"/>
              </a:lnSpc>
              <a:spcAft>
                <a:spcPts val="1200"/>
              </a:spcAft>
              <a:buFont typeface="Arial" panose="020B0604020202020204" pitchFamily="34" charset="0"/>
              <a:buAutoNum type="arabicPeriod"/>
            </a:pPr>
            <a:r>
              <a:rPr lang="en-GB" sz="2000" dirty="0"/>
              <a:t>Conformance Tests – Configuration Not Filled</a:t>
            </a:r>
          </a:p>
          <a:p>
            <a:pPr marL="457200" indent="-457200">
              <a:lnSpc>
                <a:spcPct val="150000"/>
              </a:lnSpc>
              <a:spcAft>
                <a:spcPts val="1200"/>
              </a:spcAft>
              <a:buFont typeface="Arial" panose="020B0604020202020204" pitchFamily="34" charset="0"/>
              <a:buAutoNum type="arabicPeriod"/>
            </a:pPr>
            <a:r>
              <a:rPr lang="en-GB" sz="2000" dirty="0"/>
              <a:t>Conformance Tests – No Active EO CTC Loaded in STI</a:t>
            </a:r>
          </a:p>
          <a:p>
            <a:pPr marL="457200" indent="-457200">
              <a:lnSpc>
                <a:spcPct val="150000"/>
              </a:lnSpc>
              <a:spcAft>
                <a:spcPts val="1200"/>
              </a:spcAft>
              <a:buFont typeface="Arial" panose="020B0604020202020204" pitchFamily="34" charset="0"/>
              <a:buAutoNum type="arabicPeriod"/>
            </a:pPr>
            <a:r>
              <a:rPr lang="en-GB" sz="2000" dirty="0"/>
              <a:t>Business Role Selection (e.g., Carrier)</a:t>
            </a:r>
          </a:p>
          <a:p>
            <a:pPr marL="457200" indent="-457200">
              <a:lnSpc>
                <a:spcPct val="150000"/>
              </a:lnSpc>
              <a:spcAft>
                <a:spcPts val="1200"/>
              </a:spcAft>
              <a:buFont typeface="Arial" panose="020B0604020202020204" pitchFamily="34" charset="0"/>
              <a:buAutoNum type="arabicPeriod"/>
            </a:pPr>
            <a:r>
              <a:rPr lang="en-GB" sz="2000" dirty="0"/>
              <a:t>ENS Filing Selection (e.g., Carrier)</a:t>
            </a:r>
          </a:p>
          <a:p>
            <a:pPr marL="457200" indent="-457200">
              <a:lnSpc>
                <a:spcPct val="150000"/>
              </a:lnSpc>
              <a:spcAft>
                <a:spcPts val="1200"/>
              </a:spcAft>
              <a:buFont typeface="Arial" panose="020B0604020202020204" pitchFamily="34" charset="0"/>
              <a:buAutoNum type="arabicPeriod"/>
            </a:pPr>
            <a:r>
              <a:rPr lang="en-GB" sz="2000" dirty="0"/>
              <a:t>Scenario Configuration (e.g., Carrier)</a:t>
            </a:r>
          </a:p>
          <a:p>
            <a:pPr marL="457200" indent="-457200">
              <a:lnSpc>
                <a:spcPct val="150000"/>
              </a:lnSpc>
              <a:spcAft>
                <a:spcPts val="1200"/>
              </a:spcAft>
              <a:buFont typeface="Arial" panose="020B0604020202020204" pitchFamily="34" charset="0"/>
              <a:buAutoNum type="arabicPeriod"/>
            </a:pPr>
            <a:r>
              <a:rPr lang="en-GB" sz="2000" dirty="0"/>
              <a:t>View Registered Test Campaign (e.g., Carrier)</a:t>
            </a:r>
          </a:p>
          <a:p>
            <a:pPr marL="0" indent="0">
              <a:lnSpc>
                <a:spcPct val="150000"/>
              </a:lnSpc>
              <a:spcAft>
                <a:spcPts val="1200"/>
              </a:spcAft>
              <a:buNone/>
            </a:pPr>
            <a:endParaRPr lang="en-GB" sz="2000" dirty="0"/>
          </a:p>
          <a:p>
            <a:pPr marL="0" indent="0">
              <a:lnSpc>
                <a:spcPct val="150000"/>
              </a:lnSpc>
              <a:spcAft>
                <a:spcPts val="1200"/>
              </a:spcAft>
              <a:buNone/>
            </a:pPr>
            <a:endParaRPr lang="en-GB" sz="2000" dirty="0"/>
          </a:p>
          <a:p>
            <a:pPr marL="0" indent="0">
              <a:lnSpc>
                <a:spcPct val="150000"/>
              </a:lnSpc>
              <a:spcAft>
                <a:spcPts val="1200"/>
              </a:spcAft>
              <a:buNone/>
            </a:pPr>
            <a:endParaRPr lang="en-US" sz="2000" dirty="0"/>
          </a:p>
        </p:txBody>
      </p:sp>
      <p:sp>
        <p:nvSpPr>
          <p:cNvPr id="7" name="Title 1">
            <a:extLst>
              <a:ext uri="{FF2B5EF4-FFF2-40B4-BE49-F238E27FC236}">
                <a16:creationId xmlns:a16="http://schemas.microsoft.com/office/drawing/2014/main" id="{029701C1-E994-45CE-8C3C-8DE641ADF689}"/>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Set Up a Conformance Campaign</a:t>
            </a:r>
          </a:p>
        </p:txBody>
      </p:sp>
    </p:spTree>
    <p:extLst>
      <p:ext uri="{BB962C8B-B14F-4D97-AF65-F5344CB8AC3E}">
        <p14:creationId xmlns:p14="http://schemas.microsoft.com/office/powerpoint/2010/main" val="2732420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83</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Conformance Tests – Welcome Page</a:t>
            </a:r>
          </a:p>
        </p:txBody>
      </p:sp>
      <p:pic>
        <p:nvPicPr>
          <p:cNvPr id="3" name="Picture 2">
            <a:extLst>
              <a:ext uri="{FF2B5EF4-FFF2-40B4-BE49-F238E27FC236}">
                <a16:creationId xmlns:a16="http://schemas.microsoft.com/office/drawing/2014/main" id="{559AC5C8-5B1C-438A-A308-625C2476E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749" y="1456411"/>
            <a:ext cx="6828763" cy="5040000"/>
          </a:xfrm>
          <a:prstGeom prst="rect">
            <a:avLst/>
          </a:prstGeom>
        </p:spPr>
      </p:pic>
    </p:spTree>
    <p:extLst>
      <p:ext uri="{BB962C8B-B14F-4D97-AF65-F5344CB8AC3E}">
        <p14:creationId xmlns:p14="http://schemas.microsoft.com/office/powerpoint/2010/main" val="1803562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84</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Conformance Tests – Configuration Not Filled</a:t>
            </a:r>
          </a:p>
        </p:txBody>
      </p:sp>
      <p:pic>
        <p:nvPicPr>
          <p:cNvPr id="6" name="Picture 5" descr="Graphical user interface, text, application, email&#10;&#10;Description automatically generated">
            <a:extLst>
              <a:ext uri="{FF2B5EF4-FFF2-40B4-BE49-F238E27FC236}">
                <a16:creationId xmlns:a16="http://schemas.microsoft.com/office/drawing/2014/main" id="{484B3F39-CB8D-494D-87E2-7F4CA2CD8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8" y="1456411"/>
            <a:ext cx="6834590" cy="5040000"/>
          </a:xfrm>
          <a:prstGeom prst="rect">
            <a:avLst/>
          </a:prstGeom>
        </p:spPr>
      </p:pic>
    </p:spTree>
    <p:extLst>
      <p:ext uri="{BB962C8B-B14F-4D97-AF65-F5344CB8AC3E}">
        <p14:creationId xmlns:p14="http://schemas.microsoft.com/office/powerpoint/2010/main" val="27606896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85</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Conformance Tests – No Active EO CTC Loaded in STI</a:t>
            </a:r>
          </a:p>
        </p:txBody>
      </p:sp>
      <p:pic>
        <p:nvPicPr>
          <p:cNvPr id="3" name="Picture 2" descr="Graphical user interface, text, application, email&#10;&#10;Description automatically generated">
            <a:extLst>
              <a:ext uri="{FF2B5EF4-FFF2-40B4-BE49-F238E27FC236}">
                <a16:creationId xmlns:a16="http://schemas.microsoft.com/office/drawing/2014/main" id="{921D4896-E257-45CB-9F43-58D40C27B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676" y="1456411"/>
            <a:ext cx="6840836" cy="5040000"/>
          </a:xfrm>
          <a:prstGeom prst="rect">
            <a:avLst/>
          </a:prstGeom>
        </p:spPr>
      </p:pic>
    </p:spTree>
    <p:extLst>
      <p:ext uri="{BB962C8B-B14F-4D97-AF65-F5344CB8AC3E}">
        <p14:creationId xmlns:p14="http://schemas.microsoft.com/office/powerpoint/2010/main" val="5327727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86</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Business Role Selection</a:t>
            </a:r>
          </a:p>
        </p:txBody>
      </p:sp>
      <p:pic>
        <p:nvPicPr>
          <p:cNvPr id="7" name="Picture 6" descr="A picture containing diagram&#10;&#10;Description automatically generated">
            <a:extLst>
              <a:ext uri="{FF2B5EF4-FFF2-40B4-BE49-F238E27FC236}">
                <a16:creationId xmlns:a16="http://schemas.microsoft.com/office/drawing/2014/main" id="{FE03906C-CEAD-436B-B21B-BBEE2073B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171" y="1456411"/>
            <a:ext cx="6866341" cy="5040000"/>
          </a:xfrm>
          <a:prstGeom prst="rect">
            <a:avLst/>
          </a:prstGeom>
        </p:spPr>
      </p:pic>
      <p:sp>
        <p:nvSpPr>
          <p:cNvPr id="6" name="Thought Bubble: Cloud 5">
            <a:extLst>
              <a:ext uri="{FF2B5EF4-FFF2-40B4-BE49-F238E27FC236}">
                <a16:creationId xmlns:a16="http://schemas.microsoft.com/office/drawing/2014/main" id="{501C6FF9-0B82-4D38-B6BF-43430E7377F4}"/>
              </a:ext>
            </a:extLst>
          </p:cNvPr>
          <p:cNvSpPr/>
          <p:nvPr/>
        </p:nvSpPr>
        <p:spPr>
          <a:xfrm>
            <a:off x="9049730" y="2636410"/>
            <a:ext cx="3073139"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Carrier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28581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87</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ENS Filing Selection</a:t>
            </a:r>
          </a:p>
        </p:txBody>
      </p:sp>
      <p:pic>
        <p:nvPicPr>
          <p:cNvPr id="3" name="Picture 2" descr="Graphical user interface, text, email&#10;&#10;Description automatically generated">
            <a:extLst>
              <a:ext uri="{FF2B5EF4-FFF2-40B4-BE49-F238E27FC236}">
                <a16:creationId xmlns:a16="http://schemas.microsoft.com/office/drawing/2014/main" id="{3AED0DAB-8A78-4631-A9C1-3685E52C9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7" y="1456411"/>
            <a:ext cx="6809548" cy="5040000"/>
          </a:xfrm>
          <a:prstGeom prst="rect">
            <a:avLst/>
          </a:prstGeom>
        </p:spPr>
      </p:pic>
      <p:sp>
        <p:nvSpPr>
          <p:cNvPr id="10" name="Thought Bubble: Cloud 9">
            <a:extLst>
              <a:ext uri="{FF2B5EF4-FFF2-40B4-BE49-F238E27FC236}">
                <a16:creationId xmlns:a16="http://schemas.microsoft.com/office/drawing/2014/main" id="{98970FBB-118F-4151-8B01-19DF8E4312C6}"/>
              </a:ext>
            </a:extLst>
          </p:cNvPr>
          <p:cNvSpPr/>
          <p:nvPr/>
        </p:nvSpPr>
        <p:spPr>
          <a:xfrm>
            <a:off x="9049730" y="2636410"/>
            <a:ext cx="3073139"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Carrier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0378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Scenario Configuration </a:t>
            </a:r>
          </a:p>
        </p:txBody>
      </p:sp>
      <p:pic>
        <p:nvPicPr>
          <p:cNvPr id="3" name="Picture 2" descr="Graphical user interface, text&#10;&#10;Description automatically generated">
            <a:extLst>
              <a:ext uri="{FF2B5EF4-FFF2-40B4-BE49-F238E27FC236}">
                <a16:creationId xmlns:a16="http://schemas.microsoft.com/office/drawing/2014/main" id="{D5BC0334-DD80-488A-8634-5D893CEB0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7" y="1456411"/>
            <a:ext cx="6862604" cy="5040000"/>
          </a:xfrm>
          <a:prstGeom prst="rect">
            <a:avLst/>
          </a:prstGeom>
        </p:spPr>
      </p:pic>
      <p:sp>
        <p:nvSpPr>
          <p:cNvPr id="10" name="Thought Bubble: Cloud 9">
            <a:extLst>
              <a:ext uri="{FF2B5EF4-FFF2-40B4-BE49-F238E27FC236}">
                <a16:creationId xmlns:a16="http://schemas.microsoft.com/office/drawing/2014/main" id="{C66626DF-387F-40FD-97A8-3FA1238F72E7}"/>
              </a:ext>
            </a:extLst>
          </p:cNvPr>
          <p:cNvSpPr/>
          <p:nvPr/>
        </p:nvSpPr>
        <p:spPr>
          <a:xfrm>
            <a:off x="9049730" y="2636410"/>
            <a:ext cx="3073139"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Carrier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20499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89</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View Registered Test Campaign</a:t>
            </a:r>
          </a:p>
        </p:txBody>
      </p:sp>
      <p:pic>
        <p:nvPicPr>
          <p:cNvPr id="7" name="Picture 6" descr="Graphical user interface, text, application&#10;&#10;Description automatically generated">
            <a:extLst>
              <a:ext uri="{FF2B5EF4-FFF2-40B4-BE49-F238E27FC236}">
                <a16:creationId xmlns:a16="http://schemas.microsoft.com/office/drawing/2014/main" id="{0EF401F1-41D6-43AC-9869-6B5003816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125" y="1456411"/>
            <a:ext cx="6815388" cy="5040000"/>
          </a:xfrm>
          <a:prstGeom prst="rect">
            <a:avLst/>
          </a:prstGeom>
        </p:spPr>
      </p:pic>
      <p:sp>
        <p:nvSpPr>
          <p:cNvPr id="10" name="Thought Bubble: Cloud 9">
            <a:extLst>
              <a:ext uri="{FF2B5EF4-FFF2-40B4-BE49-F238E27FC236}">
                <a16:creationId xmlns:a16="http://schemas.microsoft.com/office/drawing/2014/main" id="{C66626DF-387F-40FD-97A8-3FA1238F72E7}"/>
              </a:ext>
            </a:extLst>
          </p:cNvPr>
          <p:cNvSpPr/>
          <p:nvPr/>
        </p:nvSpPr>
        <p:spPr>
          <a:xfrm>
            <a:off x="9049730" y="2636410"/>
            <a:ext cx="3073139"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Carrier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912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a:t>
            </a:fld>
            <a:endParaRPr lang="en-GB" dirty="0"/>
          </a:p>
        </p:txBody>
      </p:sp>
      <p:sp>
        <p:nvSpPr>
          <p:cNvPr id="3" name="Rectangle 2">
            <a:extLst>
              <a:ext uri="{FF2B5EF4-FFF2-40B4-BE49-F238E27FC236}">
                <a16:creationId xmlns:a16="http://schemas.microsoft.com/office/drawing/2014/main" id="{813B9D37-AB97-49CD-8C2F-F99C489F4F9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Content Placeholder 7">
            <a:extLst>
              <a:ext uri="{FF2B5EF4-FFF2-40B4-BE49-F238E27FC236}">
                <a16:creationId xmlns:a16="http://schemas.microsoft.com/office/drawing/2014/main" id="{6E432A6D-2E0F-4E08-8FBD-7484487CD6FC}"/>
              </a:ext>
            </a:extLst>
          </p:cNvPr>
          <p:cNvSpPr>
            <a:spLocks noGrp="1"/>
          </p:cNvSpPr>
          <p:nvPr>
            <p:ph idx="1"/>
          </p:nvPr>
        </p:nvSpPr>
        <p:spPr>
          <a:xfrm>
            <a:off x="838199" y="5201616"/>
            <a:ext cx="10001436" cy="471215"/>
          </a:xfrm>
        </p:spPr>
        <p:txBody>
          <a:bodyPr/>
          <a:lstStyle/>
          <a:p>
            <a:pPr marL="0" indent="0">
              <a:lnSpc>
                <a:spcPct val="150000"/>
              </a:lnSpc>
              <a:spcAft>
                <a:spcPts val="1200"/>
              </a:spcAft>
              <a:buNone/>
            </a:pPr>
            <a:r>
              <a:rPr lang="en-GB" sz="2000" dirty="0">
                <a:effectLst/>
                <a:latin typeface="+mj-lt"/>
                <a:ea typeface="Times New Roman" panose="02020603050405020304" pitchFamily="18" charset="0"/>
              </a:rPr>
              <a:t>Remember: You can fill in only the </a:t>
            </a:r>
            <a:r>
              <a:rPr lang="en-GB" sz="2000" b="1" dirty="0">
                <a:effectLst>
                  <a:outerShdw blurRad="38100" dist="38100" dir="2700000" algn="tl">
                    <a:srgbClr val="000000">
                      <a:alpha val="43137"/>
                    </a:srgbClr>
                  </a:outerShdw>
                </a:effectLst>
                <a:latin typeface="+mj-lt"/>
                <a:ea typeface="Times New Roman" panose="02020603050405020304" pitchFamily="18" charset="0"/>
              </a:rPr>
              <a:t>light grey</a:t>
            </a:r>
            <a:r>
              <a:rPr lang="en-GB" sz="2000" dirty="0">
                <a:effectLst/>
                <a:latin typeface="+mj-lt"/>
                <a:ea typeface="Times New Roman" panose="02020603050405020304" pitchFamily="18" charset="0"/>
              </a:rPr>
              <a:t> cells from columns </a:t>
            </a:r>
            <a:r>
              <a:rPr lang="en-GB" sz="2000" b="1" dirty="0">
                <a:effectLst>
                  <a:outerShdw blurRad="38100" dist="38100" dir="2700000" algn="tl">
                    <a:srgbClr val="000000">
                      <a:alpha val="43137"/>
                    </a:srgbClr>
                  </a:outerShdw>
                </a:effectLst>
                <a:latin typeface="+mj-lt"/>
              </a:rPr>
              <a:t>B</a:t>
            </a:r>
            <a:r>
              <a:rPr lang="en-GB" sz="2000" dirty="0">
                <a:effectLst/>
                <a:latin typeface="+mj-lt"/>
                <a:ea typeface="Times New Roman" panose="02020603050405020304" pitchFamily="18" charset="0"/>
              </a:rPr>
              <a:t>, </a:t>
            </a:r>
            <a:r>
              <a:rPr lang="en-GB" sz="2000" b="1" dirty="0">
                <a:effectLst>
                  <a:outerShdw blurRad="38100" dist="38100" dir="2700000" algn="tl">
                    <a:srgbClr val="000000">
                      <a:alpha val="43137"/>
                    </a:srgbClr>
                  </a:outerShdw>
                </a:effectLst>
                <a:latin typeface="+mj-lt"/>
                <a:ea typeface="Times New Roman" panose="02020603050405020304" pitchFamily="18" charset="0"/>
              </a:rPr>
              <a:t>C</a:t>
            </a:r>
            <a:r>
              <a:rPr lang="en-GB" sz="2000" b="1" dirty="0">
                <a:latin typeface="+mj-lt"/>
                <a:ea typeface="Times New Roman" panose="02020603050405020304" pitchFamily="18" charset="0"/>
              </a:rPr>
              <a:t> </a:t>
            </a:r>
            <a:r>
              <a:rPr lang="en-GB" sz="2000" dirty="0">
                <a:effectLst/>
                <a:latin typeface="+mj-lt"/>
                <a:ea typeface="Times New Roman" panose="02020603050405020304" pitchFamily="18" charset="0"/>
              </a:rPr>
              <a:t>and </a:t>
            </a:r>
            <a:r>
              <a:rPr lang="en-GB" sz="2000" b="1" dirty="0">
                <a:effectLst>
                  <a:outerShdw blurRad="38100" dist="38100" dir="2700000" algn="tl">
                    <a:srgbClr val="000000">
                      <a:alpha val="43137"/>
                    </a:srgbClr>
                  </a:outerShdw>
                </a:effectLst>
                <a:latin typeface="+mj-lt"/>
                <a:ea typeface="Times New Roman" panose="02020603050405020304" pitchFamily="18" charset="0"/>
              </a:rPr>
              <a:t>E</a:t>
            </a:r>
            <a:endParaRPr lang="en-US" sz="2000" b="1" dirty="0">
              <a:effectLst>
                <a:outerShdw blurRad="38100" dist="38100" dir="2700000" algn="tl">
                  <a:srgbClr val="000000">
                    <a:alpha val="43137"/>
                  </a:srgbClr>
                </a:outerShdw>
              </a:effectLst>
              <a:latin typeface="+mj-lt"/>
            </a:endParaRPr>
          </a:p>
          <a:p>
            <a:pPr marL="457200" indent="-457200">
              <a:spcAft>
                <a:spcPts val="1200"/>
              </a:spcAft>
              <a:buAutoNum type="arabicPeriod"/>
            </a:pPr>
            <a:endParaRPr lang="en-US" sz="2000" dirty="0"/>
          </a:p>
        </p:txBody>
      </p:sp>
      <p:pic>
        <p:nvPicPr>
          <p:cNvPr id="19" name="Graphic 18" descr="Badge Tick1 with solid fill">
            <a:extLst>
              <a:ext uri="{FF2B5EF4-FFF2-40B4-BE49-F238E27FC236}">
                <a16:creationId xmlns:a16="http://schemas.microsoft.com/office/drawing/2014/main" id="{4C9A7A9E-041B-4A51-8AC1-B7551E6C6C4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60746" y="5077223"/>
            <a:ext cx="720000" cy="720000"/>
          </a:xfrm>
          <a:prstGeom prst="rect">
            <a:avLst/>
          </a:prstGeom>
        </p:spPr>
      </p:pic>
      <p:sp>
        <p:nvSpPr>
          <p:cNvPr id="8" name="Title 1">
            <a:extLst>
              <a:ext uri="{FF2B5EF4-FFF2-40B4-BE49-F238E27FC236}">
                <a16:creationId xmlns:a16="http://schemas.microsoft.com/office/drawing/2014/main" id="{BBF9027A-0B6D-4480-9BC8-AB81D2BF7100}"/>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000" b="1" dirty="0"/>
              <a:t>3. Planning and Milestones</a:t>
            </a:r>
          </a:p>
          <a:p>
            <a:r>
              <a:rPr lang="en-US" sz="3000" b="1" dirty="0">
                <a:effectLst>
                  <a:outerShdw blurRad="38100" dist="38100" dir="2700000" algn="tl">
                    <a:srgbClr val="000000">
                      <a:alpha val="43137"/>
                    </a:srgbClr>
                  </a:outerShdw>
                </a:effectLst>
              </a:rPr>
              <a:t>How to fill in the EO PP</a:t>
            </a:r>
            <a:endParaRPr lang="en-GB" sz="3000" b="1" dirty="0">
              <a:effectLst>
                <a:outerShdw blurRad="38100" dist="38100" dir="2700000" algn="tl">
                  <a:srgbClr val="000000">
                    <a:alpha val="43137"/>
                  </a:srgbClr>
                </a:outerShdw>
              </a:effectLst>
            </a:endParaRPr>
          </a:p>
        </p:txBody>
      </p:sp>
      <p:sp>
        <p:nvSpPr>
          <p:cNvPr id="2" name="Rectangle 2">
            <a:extLst>
              <a:ext uri="{FF2B5EF4-FFF2-40B4-BE49-F238E27FC236}">
                <a16:creationId xmlns:a16="http://schemas.microsoft.com/office/drawing/2014/main" id="{EE3AEA6B-2F48-4277-9DE6-189185341F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5" name="Object 4">
            <a:extLst>
              <a:ext uri="{FF2B5EF4-FFF2-40B4-BE49-F238E27FC236}">
                <a16:creationId xmlns:a16="http://schemas.microsoft.com/office/drawing/2014/main" id="{442A760F-0651-464C-A228-C9986114D684}"/>
              </a:ext>
            </a:extLst>
          </p:cNvPr>
          <p:cNvGraphicFramePr>
            <a:graphicFrameLocks noChangeAspect="1"/>
          </p:cNvGraphicFramePr>
          <p:nvPr>
            <p:extLst>
              <p:ext uri="{D42A27DB-BD31-4B8C-83A1-F6EECF244321}">
                <p14:modId xmlns:p14="http://schemas.microsoft.com/office/powerpoint/2010/main" val="120170205"/>
              </p:ext>
            </p:extLst>
          </p:nvPr>
        </p:nvGraphicFramePr>
        <p:xfrm>
          <a:off x="5762625" y="2574925"/>
          <a:ext cx="666750" cy="1316038"/>
        </p:xfrm>
        <a:graphic>
          <a:graphicData uri="http://schemas.openxmlformats.org/presentationml/2006/ole">
            <mc:AlternateContent xmlns:mc="http://schemas.openxmlformats.org/markup-compatibility/2006">
              <mc:Choice xmlns:v="urn:schemas-microsoft-com:vml" Requires="v">
                <p:oleObj name="Worksheet" showAsIcon="1" r:id="rId4" imgW="275400" imgH="572040" progId="Excel.Sheet.12">
                  <p:embed/>
                </p:oleObj>
              </mc:Choice>
              <mc:Fallback>
                <p:oleObj name="Worksheet" showAsIcon="1" r:id="rId4" imgW="275400" imgH="572040" progId="Excel.Sheet.12">
                  <p:embed/>
                  <p:pic>
                    <p:nvPicPr>
                      <p:cNvPr id="5" name="Object 4">
                        <a:extLst>
                          <a:ext uri="{FF2B5EF4-FFF2-40B4-BE49-F238E27FC236}">
                            <a16:creationId xmlns:a16="http://schemas.microsoft.com/office/drawing/2014/main" id="{442A760F-0651-464C-A228-C9986114D684}"/>
                          </a:ext>
                        </a:extLst>
                      </p:cNvPr>
                      <p:cNvPicPr>
                        <a:picLocks noChangeAspect="1" noChangeArrowheads="1"/>
                      </p:cNvPicPr>
                      <p:nvPr/>
                    </p:nvPicPr>
                    <p:blipFill>
                      <a:blip r:embed="rId5"/>
                      <a:srcRect/>
                      <a:stretch>
                        <a:fillRect/>
                      </a:stretch>
                    </p:blipFill>
                    <p:spPr bwMode="auto">
                      <a:xfrm>
                        <a:off x="5762625" y="2574925"/>
                        <a:ext cx="666750" cy="131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03EFE128-A354-44A3-85FA-24FB8902075F}"/>
              </a:ext>
            </a:extLst>
          </p:cNvPr>
          <p:cNvSpPr/>
          <p:nvPr/>
        </p:nvSpPr>
        <p:spPr bwMode="auto">
          <a:xfrm>
            <a:off x="1701972" y="2173705"/>
            <a:ext cx="2799690" cy="114225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3175" algn="ctr"/>
            <a:r>
              <a:rPr lang="en-GB" sz="2400" b="1" dirty="0">
                <a:solidFill>
                  <a:schemeClr val="bg1"/>
                </a:solidFill>
                <a:effectLst>
                  <a:outerShdw blurRad="38100" dist="38100" dir="2700000" algn="tl">
                    <a:srgbClr val="000000">
                      <a:alpha val="43137"/>
                    </a:srgbClr>
                  </a:outerShdw>
                </a:effectLst>
              </a:rPr>
              <a:t>EO Project Plan</a:t>
            </a:r>
          </a:p>
        </p:txBody>
      </p:sp>
      <p:cxnSp>
        <p:nvCxnSpPr>
          <p:cNvPr id="10" name="Straight Arrow Connector 9">
            <a:extLst>
              <a:ext uri="{FF2B5EF4-FFF2-40B4-BE49-F238E27FC236}">
                <a16:creationId xmlns:a16="http://schemas.microsoft.com/office/drawing/2014/main" id="{B70DF599-B336-4A07-9922-18CB8B2815DC}"/>
              </a:ext>
            </a:extLst>
          </p:cNvPr>
          <p:cNvCxnSpPr/>
          <p:nvPr/>
        </p:nvCxnSpPr>
        <p:spPr>
          <a:xfrm>
            <a:off x="4612193" y="2763297"/>
            <a:ext cx="1014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7196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9A8952-AB54-4AD6-B7E4-C5F8A1A8F62A}"/>
              </a:ext>
            </a:extLst>
          </p:cNvPr>
          <p:cNvSpPr/>
          <p:nvPr/>
        </p:nvSpPr>
        <p:spPr>
          <a:xfrm>
            <a:off x="838200" y="2102360"/>
            <a:ext cx="10515600" cy="101595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u="sng" dirty="0">
                <a:effectLst>
                  <a:outerShdw blurRad="38100" dist="38100" dir="2700000" algn="tl">
                    <a:srgbClr val="000000">
                      <a:alpha val="43137"/>
                    </a:srgbClr>
                  </a:outerShdw>
                </a:effectLst>
              </a:rPr>
              <a:t>Remember</a:t>
            </a:r>
            <a:r>
              <a:rPr lang="en-US" sz="2000" b="1" dirty="0">
                <a:effectLst>
                  <a:outerShdw blurRad="38100" dist="38100" dir="2700000" algn="tl">
                    <a:srgbClr val="000000">
                      <a:alpha val="43137"/>
                    </a:srgbClr>
                  </a:outerShdw>
                </a:effectLst>
              </a:rPr>
              <a:t>: In order for EO to start running Self-Conformance Testing, the configuration of the environment must have first been completed from ITSM contractor [OPS]</a:t>
            </a:r>
            <a:endParaRPr lang="en-GB"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90</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Run the Conformance Campaign </a:t>
            </a:r>
            <a:r>
              <a:rPr lang="en-GB" sz="2400" b="1" dirty="0">
                <a:effectLst>
                  <a:outerShdw blurRad="38100" dist="38100" dir="2700000" algn="tl">
                    <a:srgbClr val="000000">
                      <a:alpha val="43137"/>
                    </a:srgbClr>
                  </a:outerShdw>
                </a:effectLst>
              </a:rPr>
              <a:t>(1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3639965"/>
            <a:ext cx="10874831" cy="227328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a:pPr>
            <a:r>
              <a:rPr lang="en-US" sz="1800" b="1" dirty="0">
                <a:effectLst>
                  <a:outerShdw blurRad="38100" dist="38100" dir="2700000" algn="tl">
                    <a:srgbClr val="000000">
                      <a:alpha val="43137"/>
                    </a:srgbClr>
                  </a:outerShdw>
                </a:effectLst>
              </a:rPr>
              <a:t>Provide configurations fields in ICS2 STI-STP conformance test configuration screen:</a:t>
            </a:r>
          </a:p>
          <a:p>
            <a:pPr lvl="1">
              <a:spcAft>
                <a:spcPts val="600"/>
              </a:spcAft>
            </a:pPr>
            <a:r>
              <a:rPr lang="en-US" sz="1600" dirty="0"/>
              <a:t>Provide the sender Party ID</a:t>
            </a:r>
          </a:p>
          <a:p>
            <a:pPr lvl="1">
              <a:spcAft>
                <a:spcPts val="600"/>
              </a:spcAft>
            </a:pPr>
            <a:r>
              <a:rPr lang="en-US" sz="1600" dirty="0"/>
              <a:t>Select MEP (“push” or “pull”)</a:t>
            </a:r>
          </a:p>
          <a:p>
            <a:pPr lvl="1">
              <a:spcAft>
                <a:spcPts val="600"/>
              </a:spcAft>
            </a:pPr>
            <a:r>
              <a:rPr lang="en-US" sz="1600" dirty="0"/>
              <a:t>Provide the Endpoint (i.e., URL) (Mandatory if the MEP is “push”)</a:t>
            </a:r>
          </a:p>
          <a:p>
            <a:pPr lvl="1">
              <a:spcAft>
                <a:spcPts val="600"/>
              </a:spcAft>
            </a:pPr>
            <a:r>
              <a:rPr lang="en-US" sz="1600" dirty="0"/>
              <a:t>Provide the Certificate Authority that issues the TLS certificate</a:t>
            </a:r>
          </a:p>
        </p:txBody>
      </p:sp>
      <p:sp>
        <p:nvSpPr>
          <p:cNvPr id="7" name="Thought Bubble: Cloud 6">
            <a:extLst>
              <a:ext uri="{FF2B5EF4-FFF2-40B4-BE49-F238E27FC236}">
                <a16:creationId xmlns:a16="http://schemas.microsoft.com/office/drawing/2014/main" id="{64E1F672-BE51-4A20-B340-BDBB328215D1}"/>
              </a:ext>
            </a:extLst>
          </p:cNvPr>
          <p:cNvSpPr/>
          <p:nvPr/>
        </p:nvSpPr>
        <p:spPr>
          <a:xfrm>
            <a:off x="9341921" y="837144"/>
            <a:ext cx="2714921" cy="123095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This activity </a:t>
            </a:r>
            <a:r>
              <a:rPr lang="en-US" sz="1400" b="1" dirty="0">
                <a:effectLst>
                  <a:outerShdw blurRad="38100" dist="38100" dir="2700000" algn="tl">
                    <a:srgbClr val="000000">
                      <a:alpha val="43137"/>
                    </a:srgbClr>
                  </a:outerShdw>
                </a:effectLst>
              </a:rPr>
              <a:t>may last about </a:t>
            </a:r>
            <a:r>
              <a:rPr lang="en-US" sz="1600" b="1" dirty="0">
                <a:effectLst>
                  <a:outerShdw blurRad="38100" dist="38100" dir="2700000" algn="tl">
                    <a:srgbClr val="000000">
                      <a:alpha val="43137"/>
                    </a:srgbClr>
                  </a:outerShdw>
                </a:effectLst>
              </a:rPr>
              <a:t>10</a:t>
            </a:r>
            <a:r>
              <a:rPr lang="en-US" sz="1400" b="1" dirty="0">
                <a:effectLst>
                  <a:outerShdw blurRad="38100" dist="38100" dir="2700000" algn="tl">
                    <a:srgbClr val="000000">
                      <a:alpha val="43137"/>
                    </a:srgbClr>
                  </a:outerShdw>
                </a:effectLst>
              </a:rPr>
              <a:t> days</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04106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91</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Run the Conformance Campaign </a:t>
            </a:r>
            <a:r>
              <a:rPr lang="en-GB" sz="2400" b="1" dirty="0">
                <a:effectLst>
                  <a:outerShdw blurRad="38100" dist="38100" dir="2700000" algn="tl">
                    <a:srgbClr val="000000">
                      <a:alpha val="43137"/>
                    </a:srgbClr>
                  </a:outerShdw>
                </a:effectLst>
              </a:rPr>
              <a:t>(2 out of 3)</a:t>
            </a:r>
            <a:endParaRPr lang="en-US" sz="3000" b="1" dirty="0">
              <a:effectLst>
                <a:outerShdw blurRad="38100" dist="38100" dir="2700000" algn="tl">
                  <a:srgbClr val="000000">
                    <a:alpha val="43137"/>
                  </a:srgbClr>
                </a:outerShdw>
              </a:effectLst>
            </a:endParaRPr>
          </a:p>
        </p:txBody>
      </p:sp>
      <p:sp>
        <p:nvSpPr>
          <p:cNvPr id="9" name="Content Placeholder 7">
            <a:extLst>
              <a:ext uri="{FF2B5EF4-FFF2-40B4-BE49-F238E27FC236}">
                <a16:creationId xmlns:a16="http://schemas.microsoft.com/office/drawing/2014/main" id="{8899869A-ED0A-41D8-91DC-BEC00B93C993}"/>
              </a:ext>
            </a:extLst>
          </p:cNvPr>
          <p:cNvSpPr txBox="1">
            <a:spLocks/>
          </p:cNvSpPr>
          <p:nvPr/>
        </p:nvSpPr>
        <p:spPr>
          <a:xfrm>
            <a:off x="838200" y="2972488"/>
            <a:ext cx="10874831" cy="1110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2"/>
            </a:pPr>
            <a:r>
              <a:rPr lang="en-US" sz="1800" b="1" dirty="0">
                <a:effectLst>
                  <a:outerShdw blurRad="38100" dist="38100" dir="2700000" algn="tl">
                    <a:srgbClr val="000000">
                      <a:alpha val="43137"/>
                    </a:srgbClr>
                  </a:outerShdw>
                </a:effectLst>
              </a:rPr>
              <a:t>Select role according the EO type :</a:t>
            </a:r>
          </a:p>
          <a:p>
            <a:pPr lvl="1">
              <a:spcAft>
                <a:spcPts val="600"/>
              </a:spcAft>
            </a:pPr>
            <a:r>
              <a:rPr lang="en-US" sz="1600" dirty="0"/>
              <a:t>Role can be Postal Operators, Express Operators, Notify Party, Person Notifying the arrival, Carriers or House Filers</a:t>
            </a:r>
            <a:endParaRPr lang="en-US" sz="1800" dirty="0"/>
          </a:p>
        </p:txBody>
      </p:sp>
      <p:sp>
        <p:nvSpPr>
          <p:cNvPr id="11" name="Thought Bubble: Cloud 10">
            <a:extLst>
              <a:ext uri="{FF2B5EF4-FFF2-40B4-BE49-F238E27FC236}">
                <a16:creationId xmlns:a16="http://schemas.microsoft.com/office/drawing/2014/main" id="{2B995843-CB40-421E-B18F-01FEEBC18280}"/>
              </a:ext>
            </a:extLst>
          </p:cNvPr>
          <p:cNvSpPr/>
          <p:nvPr/>
        </p:nvSpPr>
        <p:spPr>
          <a:xfrm>
            <a:off x="4756048" y="1547680"/>
            <a:ext cx="6956982" cy="1484719"/>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All 3 steps are implemented by selecting ''Self-Conformance Test campaign'' from the STI-STP main menu as described previously </a:t>
            </a:r>
          </a:p>
        </p:txBody>
      </p:sp>
      <p:sp>
        <p:nvSpPr>
          <p:cNvPr id="10" name="Content Placeholder 7">
            <a:extLst>
              <a:ext uri="{FF2B5EF4-FFF2-40B4-BE49-F238E27FC236}">
                <a16:creationId xmlns:a16="http://schemas.microsoft.com/office/drawing/2014/main" id="{BA5FE26A-7241-4557-B4A4-CEC4EA88AB70}"/>
              </a:ext>
            </a:extLst>
          </p:cNvPr>
          <p:cNvSpPr txBox="1">
            <a:spLocks/>
          </p:cNvSpPr>
          <p:nvPr/>
        </p:nvSpPr>
        <p:spPr>
          <a:xfrm>
            <a:off x="838200" y="4082532"/>
            <a:ext cx="10874831" cy="111004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3"/>
            </a:pPr>
            <a:r>
              <a:rPr lang="en-US" sz="1800" b="1" dirty="0">
                <a:effectLst>
                  <a:outerShdw blurRad="38100" dist="38100" dir="2700000" algn="tl">
                    <a:srgbClr val="000000">
                      <a:alpha val="43137"/>
                    </a:srgbClr>
                  </a:outerShdw>
                </a:effectLst>
              </a:rPr>
              <a:t>Select type of ENS filings (in case of Carriers or House Filers):</a:t>
            </a:r>
          </a:p>
          <a:p>
            <a:pPr lvl="1">
              <a:spcAft>
                <a:spcPts val="600"/>
              </a:spcAft>
            </a:pPr>
            <a:r>
              <a:rPr lang="en-US" sz="1600" dirty="0"/>
              <a:t>In case the selected Business role is Carrier or House Filer, then EO needs to select the types of ENS filings that are applicable to them</a:t>
            </a:r>
            <a:endParaRPr lang="en-US" sz="1800" dirty="0"/>
          </a:p>
        </p:txBody>
      </p:sp>
      <p:sp>
        <p:nvSpPr>
          <p:cNvPr id="12" name="Rectangle: Diagonal Corners Rounded 11">
            <a:extLst>
              <a:ext uri="{FF2B5EF4-FFF2-40B4-BE49-F238E27FC236}">
                <a16:creationId xmlns:a16="http://schemas.microsoft.com/office/drawing/2014/main" id="{34406B49-8597-4229-930F-AC67E473AB4D}"/>
              </a:ext>
            </a:extLst>
          </p:cNvPr>
          <p:cNvSpPr/>
          <p:nvPr/>
        </p:nvSpPr>
        <p:spPr>
          <a:xfrm>
            <a:off x="3036243" y="5436175"/>
            <a:ext cx="6478743" cy="695111"/>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1"/>
                </a:solidFill>
              </a:rPr>
              <a:t>In the next slides there is graphical representation of STI-STP UI regarding the ''Self-Conformance Test campaign'' functionality</a:t>
            </a:r>
          </a:p>
        </p:txBody>
      </p:sp>
    </p:spTree>
    <p:extLst>
      <p:ext uri="{BB962C8B-B14F-4D97-AF65-F5344CB8AC3E}">
        <p14:creationId xmlns:p14="http://schemas.microsoft.com/office/powerpoint/2010/main" val="32770742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92</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Content Placeholder 7">
            <a:extLst>
              <a:ext uri="{FF2B5EF4-FFF2-40B4-BE49-F238E27FC236}">
                <a16:creationId xmlns:a16="http://schemas.microsoft.com/office/drawing/2014/main" id="{65D1DE67-B0D4-42CF-A986-623D1AC1D02C}"/>
              </a:ext>
            </a:extLst>
          </p:cNvPr>
          <p:cNvSpPr txBox="1">
            <a:spLocks/>
          </p:cNvSpPr>
          <p:nvPr/>
        </p:nvSpPr>
        <p:spPr>
          <a:xfrm>
            <a:off x="838200" y="1748076"/>
            <a:ext cx="10794477" cy="36679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Aft>
                <a:spcPts val="1200"/>
              </a:spcAft>
              <a:buFont typeface="Arial" panose="020B0604020202020204" pitchFamily="34" charset="0"/>
              <a:buAutoNum type="arabicPeriod"/>
            </a:pPr>
            <a:r>
              <a:rPr lang="en-GB" sz="2000" dirty="0"/>
              <a:t>Business Role Selection (e.g., Express Operator)</a:t>
            </a:r>
          </a:p>
          <a:p>
            <a:pPr marL="457200" indent="-457200">
              <a:lnSpc>
                <a:spcPct val="150000"/>
              </a:lnSpc>
              <a:spcAft>
                <a:spcPts val="1200"/>
              </a:spcAft>
              <a:buFont typeface="Arial" panose="020B0604020202020204" pitchFamily="34" charset="0"/>
              <a:buAutoNum type="arabicPeriod"/>
            </a:pPr>
            <a:r>
              <a:rPr lang="en-GB" sz="2000" dirty="0"/>
              <a:t>Scenario Configuration (e.g., Express Operator)</a:t>
            </a:r>
          </a:p>
          <a:p>
            <a:pPr marL="457200" indent="-457200">
              <a:lnSpc>
                <a:spcPct val="150000"/>
              </a:lnSpc>
              <a:spcAft>
                <a:spcPts val="1200"/>
              </a:spcAft>
              <a:buFont typeface="Arial" panose="020B0604020202020204" pitchFamily="34" charset="0"/>
              <a:buAutoNum type="arabicPeriod"/>
            </a:pPr>
            <a:r>
              <a:rPr lang="en-GB" sz="2000" dirty="0"/>
              <a:t>View Registered Test Campaign (e.g., Carrier &amp; Express Operator)</a:t>
            </a:r>
          </a:p>
          <a:p>
            <a:pPr marL="457200" indent="-457200">
              <a:lnSpc>
                <a:spcPct val="150000"/>
              </a:lnSpc>
              <a:spcAft>
                <a:spcPts val="1200"/>
              </a:spcAft>
              <a:buFont typeface="Arial" panose="020B0604020202020204" pitchFamily="34" charset="0"/>
              <a:buAutoNum type="arabicPeriod"/>
            </a:pPr>
            <a:r>
              <a:rPr lang="en-GB" sz="2000" dirty="0"/>
              <a:t>View Business Flows (e.g., F20)</a:t>
            </a:r>
          </a:p>
          <a:p>
            <a:pPr marL="457200" indent="-457200">
              <a:lnSpc>
                <a:spcPct val="150000"/>
              </a:lnSpc>
              <a:spcAft>
                <a:spcPts val="1200"/>
              </a:spcAft>
              <a:buFont typeface="Arial" panose="020B0604020202020204" pitchFamily="34" charset="0"/>
              <a:buAutoNum type="arabicPeriod"/>
            </a:pPr>
            <a:r>
              <a:rPr lang="en-GB" sz="2000" dirty="0"/>
              <a:t>View Business Flows (e.g., F21)</a:t>
            </a:r>
          </a:p>
          <a:p>
            <a:pPr marL="457200" indent="-457200">
              <a:lnSpc>
                <a:spcPct val="150000"/>
              </a:lnSpc>
              <a:spcAft>
                <a:spcPts val="1200"/>
              </a:spcAft>
              <a:buFont typeface="Arial" panose="020B0604020202020204" pitchFamily="34" charset="0"/>
              <a:buAutoNum type="arabicPeriod"/>
            </a:pPr>
            <a:r>
              <a:rPr lang="en-GB" sz="2000" dirty="0"/>
              <a:t>View Message Flow</a:t>
            </a:r>
          </a:p>
          <a:p>
            <a:pPr marL="457200" indent="-457200">
              <a:lnSpc>
                <a:spcPct val="150000"/>
              </a:lnSpc>
              <a:spcAft>
                <a:spcPts val="1200"/>
              </a:spcAft>
              <a:buFont typeface="Arial" panose="020B0604020202020204" pitchFamily="34" charset="0"/>
              <a:buAutoNum type="arabicPeriod"/>
            </a:pPr>
            <a:endParaRPr lang="en-GB" sz="2000" dirty="0"/>
          </a:p>
          <a:p>
            <a:pPr marL="0" indent="0">
              <a:lnSpc>
                <a:spcPct val="150000"/>
              </a:lnSpc>
              <a:spcAft>
                <a:spcPts val="1200"/>
              </a:spcAft>
              <a:buNone/>
            </a:pPr>
            <a:endParaRPr lang="en-GB" sz="2000" dirty="0"/>
          </a:p>
          <a:p>
            <a:pPr marL="0" indent="0">
              <a:lnSpc>
                <a:spcPct val="150000"/>
              </a:lnSpc>
              <a:spcAft>
                <a:spcPts val="1200"/>
              </a:spcAft>
              <a:buNone/>
            </a:pPr>
            <a:endParaRPr lang="en-GB" sz="2000" dirty="0"/>
          </a:p>
          <a:p>
            <a:pPr marL="0" indent="0">
              <a:lnSpc>
                <a:spcPct val="150000"/>
              </a:lnSpc>
              <a:spcAft>
                <a:spcPts val="1200"/>
              </a:spcAft>
              <a:buNone/>
            </a:pPr>
            <a:endParaRPr lang="en-US" sz="2000" dirty="0"/>
          </a:p>
        </p:txBody>
      </p:sp>
      <p:sp>
        <p:nvSpPr>
          <p:cNvPr id="7" name="Title 1">
            <a:extLst>
              <a:ext uri="{FF2B5EF4-FFF2-40B4-BE49-F238E27FC236}">
                <a16:creationId xmlns:a16="http://schemas.microsoft.com/office/drawing/2014/main" id="{029701C1-E994-45CE-8C3C-8DE641ADF689}"/>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Run the Conformance Campaign</a:t>
            </a:r>
          </a:p>
        </p:txBody>
      </p:sp>
    </p:spTree>
    <p:extLst>
      <p:ext uri="{BB962C8B-B14F-4D97-AF65-F5344CB8AC3E}">
        <p14:creationId xmlns:p14="http://schemas.microsoft.com/office/powerpoint/2010/main" val="27322790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93</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Business Role Selection</a:t>
            </a:r>
          </a:p>
        </p:txBody>
      </p:sp>
      <p:pic>
        <p:nvPicPr>
          <p:cNvPr id="3" name="Picture 2" descr="Graphical user interface, text&#10;&#10;Description automatically generated with medium confidence">
            <a:extLst>
              <a:ext uri="{FF2B5EF4-FFF2-40B4-BE49-F238E27FC236}">
                <a16:creationId xmlns:a16="http://schemas.microsoft.com/office/drawing/2014/main" id="{CDEEB5B1-A5C1-4F46-838C-ACA2E1E21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590" y="1456411"/>
            <a:ext cx="6813333" cy="5040000"/>
          </a:xfrm>
          <a:prstGeom prst="rect">
            <a:avLst/>
          </a:prstGeom>
        </p:spPr>
      </p:pic>
      <p:sp>
        <p:nvSpPr>
          <p:cNvPr id="6" name="Thought Bubble: Cloud 5">
            <a:extLst>
              <a:ext uri="{FF2B5EF4-FFF2-40B4-BE49-F238E27FC236}">
                <a16:creationId xmlns:a16="http://schemas.microsoft.com/office/drawing/2014/main" id="{501C6FF9-0B82-4D38-B6BF-43430E7377F4}"/>
              </a:ext>
            </a:extLst>
          </p:cNvPr>
          <p:cNvSpPr/>
          <p:nvPr/>
        </p:nvSpPr>
        <p:spPr>
          <a:xfrm>
            <a:off x="9087439" y="2570534"/>
            <a:ext cx="2903455"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Express Operator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21348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B8A16B4-1579-4824-81B0-72C6E97DF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3629" y="1456411"/>
            <a:ext cx="6774319" cy="5040000"/>
          </a:xfrm>
          <a:prstGeom prst="rect">
            <a:avLst/>
          </a:prstGeom>
        </p:spPr>
      </p:pic>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94</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Scenario Configuration </a:t>
            </a:r>
          </a:p>
        </p:txBody>
      </p:sp>
      <p:sp>
        <p:nvSpPr>
          <p:cNvPr id="9" name="Thought Bubble: Cloud 8">
            <a:extLst>
              <a:ext uri="{FF2B5EF4-FFF2-40B4-BE49-F238E27FC236}">
                <a16:creationId xmlns:a16="http://schemas.microsoft.com/office/drawing/2014/main" id="{A1B3A020-17C0-4B6F-B2F7-84F0165C989E}"/>
              </a:ext>
            </a:extLst>
          </p:cNvPr>
          <p:cNvSpPr/>
          <p:nvPr/>
        </p:nvSpPr>
        <p:spPr>
          <a:xfrm>
            <a:off x="9087439" y="2570534"/>
            <a:ext cx="2903455"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Express Operator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85813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A81876A0-84E5-4EEA-A280-F8D2331B0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4645" y="1456411"/>
            <a:ext cx="6797868" cy="5040000"/>
          </a:xfrm>
          <a:prstGeom prst="rect">
            <a:avLst/>
          </a:prstGeom>
        </p:spPr>
      </p:pic>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95</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View Registered Test Campaign</a:t>
            </a:r>
          </a:p>
        </p:txBody>
      </p:sp>
      <p:sp>
        <p:nvSpPr>
          <p:cNvPr id="9" name="Thought Bubble: Cloud 8">
            <a:extLst>
              <a:ext uri="{FF2B5EF4-FFF2-40B4-BE49-F238E27FC236}">
                <a16:creationId xmlns:a16="http://schemas.microsoft.com/office/drawing/2014/main" id="{33FCC13D-D2D9-4EEA-ABF3-9A7AA1ACABF1}"/>
              </a:ext>
            </a:extLst>
          </p:cNvPr>
          <p:cNvSpPr/>
          <p:nvPr/>
        </p:nvSpPr>
        <p:spPr>
          <a:xfrm>
            <a:off x="8851769" y="2570534"/>
            <a:ext cx="3063711" cy="858466"/>
          </a:xfrm>
          <a:prstGeom prst="cloudCallou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dirty="0">
                <a:solidFill>
                  <a:schemeClr val="bg1"/>
                </a:solidFill>
                <a:effectLst>
                  <a:outerShdw blurRad="38100" dist="38100" dir="2700000" algn="tl">
                    <a:srgbClr val="000000">
                      <a:alpha val="43137"/>
                    </a:srgbClr>
                  </a:outerShdw>
                </a:effectLst>
              </a:rPr>
              <a:t>This is an example of the business role </a:t>
            </a:r>
            <a:r>
              <a:rPr lang="en-US" sz="1200" b="1" dirty="0">
                <a:effectLst>
                  <a:outerShdw blurRad="38100" dist="38100" dir="2700000" algn="tl">
                    <a:srgbClr val="000000">
                      <a:alpha val="43137"/>
                    </a:srgbClr>
                  </a:outerShdw>
                </a:effectLst>
              </a:rPr>
              <a:t>''</a:t>
            </a:r>
            <a:r>
              <a:rPr lang="en-US" sz="1200" b="1" dirty="0">
                <a:solidFill>
                  <a:schemeClr val="bg1"/>
                </a:solidFill>
                <a:effectLst>
                  <a:outerShdw blurRad="38100" dist="38100" dir="2700000" algn="tl">
                    <a:srgbClr val="000000">
                      <a:alpha val="43137"/>
                    </a:srgbClr>
                  </a:outerShdw>
                </a:effectLst>
              </a:rPr>
              <a:t>Express Operator</a:t>
            </a:r>
            <a:r>
              <a:rPr lang="en-US" sz="1200" b="1" dirty="0">
                <a:effectLst>
                  <a:outerShdw blurRad="38100" dist="38100" dir="2700000" algn="tl">
                    <a:srgbClr val="000000">
                      <a:alpha val="43137"/>
                    </a:srgbClr>
                  </a:outerShdw>
                </a:effectLst>
              </a:rPr>
              <a:t>'' &amp; ''</a:t>
            </a:r>
            <a:r>
              <a:rPr lang="en-US" sz="1200" b="1" dirty="0">
                <a:solidFill>
                  <a:schemeClr val="bg1"/>
                </a:solidFill>
                <a:effectLst>
                  <a:outerShdw blurRad="38100" dist="38100" dir="2700000" algn="tl">
                    <a:srgbClr val="000000">
                      <a:alpha val="43137"/>
                    </a:srgbClr>
                  </a:outerShdw>
                </a:effectLst>
              </a:rPr>
              <a:t>Carrier</a:t>
            </a:r>
            <a:r>
              <a:rPr lang="en-US" sz="1200" b="1" dirty="0">
                <a:effectLst>
                  <a:outerShdw blurRad="38100" dist="38100" dir="2700000" algn="tl">
                    <a:srgbClr val="000000">
                      <a:alpha val="43137"/>
                    </a:srgbClr>
                  </a:outerShdw>
                </a:effectLst>
              </a:rPr>
              <a: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56402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with low confidence">
            <a:extLst>
              <a:ext uri="{FF2B5EF4-FFF2-40B4-BE49-F238E27FC236}">
                <a16:creationId xmlns:a16="http://schemas.microsoft.com/office/drawing/2014/main" id="{E069EE84-B8D0-4AF8-B386-8FA3046E2B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87" y="1456411"/>
            <a:ext cx="6815388" cy="5040000"/>
          </a:xfrm>
          <a:prstGeom prst="rect">
            <a:avLst/>
          </a:prstGeom>
        </p:spPr>
      </p:pic>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96</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View Business Flows (e.g., F20)</a:t>
            </a:r>
          </a:p>
        </p:txBody>
      </p:sp>
    </p:spTree>
    <p:extLst>
      <p:ext uri="{BB962C8B-B14F-4D97-AF65-F5344CB8AC3E}">
        <p14:creationId xmlns:p14="http://schemas.microsoft.com/office/powerpoint/2010/main" val="2413580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4E307F2A-B029-44E1-88E8-8697A4819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651" y="1456411"/>
            <a:ext cx="6801384" cy="5040000"/>
          </a:xfrm>
          <a:prstGeom prst="rect">
            <a:avLst/>
          </a:prstGeom>
        </p:spPr>
      </p:pic>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97</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View Business Flows (e.g., F21)</a:t>
            </a:r>
          </a:p>
        </p:txBody>
      </p:sp>
    </p:spTree>
    <p:extLst>
      <p:ext uri="{BB962C8B-B14F-4D97-AF65-F5344CB8AC3E}">
        <p14:creationId xmlns:p14="http://schemas.microsoft.com/office/powerpoint/2010/main" val="4161926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10;&#10;Description automatically generated">
            <a:extLst>
              <a:ext uri="{FF2B5EF4-FFF2-40B4-BE49-F238E27FC236}">
                <a16:creationId xmlns:a16="http://schemas.microsoft.com/office/drawing/2014/main" id="{9E1DB0F5-5663-4BC0-9546-CFC0C41539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7369" y="1456411"/>
            <a:ext cx="6801666" cy="5040000"/>
          </a:xfrm>
          <a:prstGeom prst="rect">
            <a:avLst/>
          </a:prstGeom>
        </p:spPr>
      </p:pic>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98</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View Message Flow</a:t>
            </a:r>
          </a:p>
        </p:txBody>
      </p:sp>
    </p:spTree>
    <p:extLst>
      <p:ext uri="{BB962C8B-B14F-4D97-AF65-F5344CB8AC3E}">
        <p14:creationId xmlns:p14="http://schemas.microsoft.com/office/powerpoint/2010/main" val="28573303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p:spPr>
        <p:txBody>
          <a:bodyPr/>
          <a:lstStyle/>
          <a:p>
            <a:fld id="{F46C79FD-C571-418B-AB0F-5EE936C85276}" type="slidenum">
              <a:rPr lang="en-GB" smtClean="0"/>
              <a:t>99</a:t>
            </a:fld>
            <a:endParaRPr lang="en-GB" dirty="0"/>
          </a:p>
        </p:txBody>
      </p:sp>
      <p:sp>
        <p:nvSpPr>
          <p:cNvPr id="8" name="Rectangle 7">
            <a:extLst>
              <a:ext uri="{FF2B5EF4-FFF2-40B4-BE49-F238E27FC236}">
                <a16:creationId xmlns:a16="http://schemas.microsoft.com/office/drawing/2014/main" id="{1A6D3F52-E4AC-41D9-BC44-A7C2BA97BF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4" name="Title 1">
            <a:extLst>
              <a:ext uri="{FF2B5EF4-FFF2-40B4-BE49-F238E27FC236}">
                <a16:creationId xmlns:a16="http://schemas.microsoft.com/office/drawing/2014/main" id="{76AE0100-F885-4FDA-87C0-C417FC233446}"/>
              </a:ext>
            </a:extLst>
          </p:cNvPr>
          <p:cNvSpPr txBox="1">
            <a:spLocks/>
          </p:cNvSpPr>
          <p:nvPr/>
        </p:nvSpPr>
        <p:spPr>
          <a:xfrm>
            <a:off x="970722" y="482860"/>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000" b="1" dirty="0"/>
              <a:t>8. Use of STI-STP for the EOs CT campaign</a:t>
            </a:r>
          </a:p>
          <a:p>
            <a:r>
              <a:rPr lang="en-US" sz="3000" b="1" dirty="0">
                <a:effectLst>
                  <a:outerShdw blurRad="38100" dist="38100" dir="2700000" algn="tl">
                    <a:srgbClr val="000000">
                      <a:alpha val="43137"/>
                    </a:srgbClr>
                  </a:outerShdw>
                </a:effectLst>
              </a:rPr>
              <a:t>Run the Conformance Campaign </a:t>
            </a:r>
            <a:r>
              <a:rPr lang="en-GB" sz="2400" b="1" dirty="0">
                <a:effectLst>
                  <a:outerShdw blurRad="38100" dist="38100" dir="2700000" algn="tl">
                    <a:srgbClr val="000000">
                      <a:alpha val="43137"/>
                    </a:srgbClr>
                  </a:outerShdw>
                </a:effectLst>
              </a:rPr>
              <a:t>(3 out of 3)</a:t>
            </a:r>
            <a:endParaRPr lang="en-US" sz="3000" b="1" dirty="0">
              <a:effectLst>
                <a:outerShdw blurRad="38100" dist="38100" dir="2700000" algn="tl">
                  <a:srgbClr val="000000">
                    <a:alpha val="43137"/>
                  </a:srgbClr>
                </a:outerShdw>
              </a:effectLst>
            </a:endParaRPr>
          </a:p>
        </p:txBody>
      </p:sp>
      <p:sp>
        <p:nvSpPr>
          <p:cNvPr id="12" name="Rectangle: Rounded Corners 11">
            <a:extLst>
              <a:ext uri="{FF2B5EF4-FFF2-40B4-BE49-F238E27FC236}">
                <a16:creationId xmlns:a16="http://schemas.microsoft.com/office/drawing/2014/main" id="{EEA4872C-22B6-4443-814B-7CF44831C896}"/>
              </a:ext>
            </a:extLst>
          </p:cNvPr>
          <p:cNvSpPr/>
          <p:nvPr/>
        </p:nvSpPr>
        <p:spPr>
          <a:xfrm>
            <a:off x="2108068" y="1864325"/>
            <a:ext cx="7975862" cy="782358"/>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Upon role and ENS filing (for Carriers &amp; House Filers) selection, a set of business scenarios will be proposed for execution</a:t>
            </a:r>
            <a:endParaRPr lang="en-GB" sz="2000" b="1" dirty="0">
              <a:effectLst>
                <a:outerShdw blurRad="38100" dist="38100" dir="2700000" algn="tl">
                  <a:srgbClr val="000000">
                    <a:alpha val="43137"/>
                  </a:srgbClr>
                </a:outerShdw>
              </a:effectLst>
            </a:endParaRPr>
          </a:p>
        </p:txBody>
      </p:sp>
      <p:sp>
        <p:nvSpPr>
          <p:cNvPr id="15" name="Content Placeholder 7">
            <a:extLst>
              <a:ext uri="{FF2B5EF4-FFF2-40B4-BE49-F238E27FC236}">
                <a16:creationId xmlns:a16="http://schemas.microsoft.com/office/drawing/2014/main" id="{8CEEE415-A24E-4F95-9D6D-C2756E60A805}"/>
              </a:ext>
            </a:extLst>
          </p:cNvPr>
          <p:cNvSpPr txBox="1">
            <a:spLocks/>
          </p:cNvSpPr>
          <p:nvPr/>
        </p:nvSpPr>
        <p:spPr>
          <a:xfrm>
            <a:off x="838200" y="3021667"/>
            <a:ext cx="8984530" cy="18154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buFont typeface="+mj-lt"/>
              <a:buAutoNum type="arabicPeriod" startAt="4"/>
            </a:pPr>
            <a:r>
              <a:rPr lang="en-US" sz="1800" b="1" dirty="0">
                <a:effectLst>
                  <a:outerShdw blurRad="38100" dist="38100" dir="2700000" algn="tl">
                    <a:srgbClr val="000000">
                      <a:alpha val="43137"/>
                    </a:srgbClr>
                  </a:outerShdw>
                </a:effectLst>
              </a:rPr>
              <a:t>Once the business scenario is triggered by the EO, an automated script is used:</a:t>
            </a:r>
          </a:p>
          <a:p>
            <a:pPr marL="800100" lvl="1" indent="-342900">
              <a:spcAft>
                <a:spcPts val="600"/>
              </a:spcAft>
              <a:buFont typeface="+mj-lt"/>
              <a:buAutoNum type="arabicPeriod"/>
            </a:pPr>
            <a:r>
              <a:rPr lang="en-US" sz="1600" dirty="0"/>
              <a:t>to simulate other EO business roles (if any in the scenario)</a:t>
            </a:r>
          </a:p>
          <a:p>
            <a:pPr marL="800100" lvl="1" indent="-342900">
              <a:spcAft>
                <a:spcPts val="600"/>
              </a:spcAft>
              <a:buFont typeface="+mj-lt"/>
              <a:buAutoNum type="arabicPeriod"/>
            </a:pPr>
            <a:r>
              <a:rPr lang="en-US" sz="1600" dirty="0"/>
              <a:t>to simulate NES messages</a:t>
            </a:r>
          </a:p>
          <a:p>
            <a:pPr marL="800100" lvl="1" indent="-342900">
              <a:spcAft>
                <a:spcPts val="600"/>
              </a:spcAft>
              <a:buFont typeface="+mj-lt"/>
              <a:buAutoNum type="arabicPeriod"/>
            </a:pPr>
            <a:r>
              <a:rPr lang="en-US" sz="1600" dirty="0"/>
              <a:t>to validate the successful completion of the business scenario </a:t>
            </a:r>
          </a:p>
        </p:txBody>
      </p:sp>
      <p:sp>
        <p:nvSpPr>
          <p:cNvPr id="20" name="Rectangle: Diagonal Corners Rounded 19">
            <a:extLst>
              <a:ext uri="{FF2B5EF4-FFF2-40B4-BE49-F238E27FC236}">
                <a16:creationId xmlns:a16="http://schemas.microsoft.com/office/drawing/2014/main" id="{2013AEF9-5604-4557-B686-0C2CB3455A25}"/>
              </a:ext>
            </a:extLst>
          </p:cNvPr>
          <p:cNvSpPr/>
          <p:nvPr/>
        </p:nvSpPr>
        <p:spPr>
          <a:xfrm>
            <a:off x="2701085" y="5436175"/>
            <a:ext cx="6789827" cy="695111"/>
          </a:xfrm>
          <a:prstGeom prst="round2DiagRect">
            <a:avLst/>
          </a:prstGeom>
          <a:noFill/>
          <a:ln w="152400">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a:solidFill>
                  <a:schemeClr val="tx1"/>
                </a:solidFill>
              </a:rPr>
              <a:t>More information about the actual process of CT Self-conformance testing execution will be presented in </a:t>
            </a:r>
            <a:r>
              <a:rPr lang="en-US" sz="1600" b="1" dirty="0">
                <a:solidFill>
                  <a:schemeClr val="tx1"/>
                </a:solidFill>
                <a:effectLst>
                  <a:outerShdw blurRad="38100" dist="38100" dir="2700000" algn="tl">
                    <a:srgbClr val="000000">
                      <a:alpha val="43137"/>
                    </a:srgbClr>
                  </a:outerShdw>
                </a:effectLst>
              </a:rPr>
              <a:t>Part 2 </a:t>
            </a:r>
            <a:r>
              <a:rPr lang="en-US" sz="1600" b="1" dirty="0">
                <a:solidFill>
                  <a:schemeClr val="tx1"/>
                </a:solidFill>
              </a:rPr>
              <a:t>of this training module</a:t>
            </a:r>
          </a:p>
        </p:txBody>
      </p:sp>
    </p:spTree>
    <p:extLst>
      <p:ext uri="{BB962C8B-B14F-4D97-AF65-F5344CB8AC3E}">
        <p14:creationId xmlns:p14="http://schemas.microsoft.com/office/powerpoint/2010/main" val="2915857832"/>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F890F81-97E9-4057-B74A-A6BD8ABE9FE5}">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D0019335EBE747B43B0F56F7DC74D4" ma:contentTypeVersion="15" ma:contentTypeDescription="Create a new document." ma:contentTypeScope="" ma:versionID="d485cdbfa3331add520559f147a12b2c">
  <xsd:schema xmlns:xsd="http://www.w3.org/2001/XMLSchema" xmlns:xs="http://www.w3.org/2001/XMLSchema" xmlns:p="http://schemas.microsoft.com/office/2006/metadata/properties" xmlns:ns2="2de5999e-9790-44f9-90eb-389c7b6a54b2" xmlns:ns3="340a17e6-2d0a-41d9-896f-a1ad094b81cd" targetNamespace="http://schemas.microsoft.com/office/2006/metadata/properties" ma:root="true" ma:fieldsID="25ef3db7da31444305f04d217ed98aa0" ns2:_="" ns3:_="">
    <xsd:import namespace="2de5999e-9790-44f9-90eb-389c7b6a54b2"/>
    <xsd:import namespace="340a17e6-2d0a-41d9-896f-a1ad094b81cd"/>
    <xsd:element name="properties">
      <xsd:complexType>
        <xsd:sequence>
          <xsd:element name="documentManagement">
            <xsd:complexType>
              <xsd:all>
                <xsd:element ref="ns2:SC"/>
                <xsd:element ref="ns2:DTM_x0020_entry"/>
                <xsd:element ref="ns2:Status"/>
                <xsd:element ref="ns2:Comments_x0020_Raised" minOccurs="0"/>
                <xsd:element ref="ns2:Comments_x0020_Implemented" minOccurs="0"/>
                <xsd:element ref="ns2:Review_x0020_Cycle_x0020_ID" minOccurs="0"/>
                <xsd:element ref="ns2:Business_x0020_Thread" minOccurs="0"/>
                <xsd:element ref="ns2:MediaServiceMetadata" minOccurs="0"/>
                <xsd:element ref="ns2:MediaServiceFastMetadata"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5999e-9790-44f9-90eb-389c7b6a54b2" elementFormDefault="qualified">
    <xsd:import namespace="http://schemas.microsoft.com/office/2006/documentManagement/types"/>
    <xsd:import namespace="http://schemas.microsoft.com/office/infopath/2007/PartnerControls"/>
    <xsd:element name="SC" ma:index="8" ma:displayName="Specific Contract" ma:description="The specific contract under which this deliverable is being submitted" ma:format="Dropdown" ma:indexed="true" ma:internalName="SC">
      <xsd:simpleType>
        <xsd:restriction base="dms:Choice">
          <xsd:enumeration value="SC01"/>
          <xsd:enumeration value="SC02"/>
          <xsd:enumeration value="SC03"/>
          <xsd:enumeration value="SC04"/>
          <xsd:enumeration value="SC05"/>
          <xsd:enumeration value="SC06"/>
          <xsd:enumeration value="SC07"/>
          <xsd:enumeration value="SC08"/>
          <xsd:enumeration value="SC09"/>
        </xsd:restriction>
      </xsd:simpleType>
    </xsd:element>
    <xsd:element name="DTM_x0020_entry" ma:index="9" ma:displayName="DTM ID" ma:decimals="0" ma:description="The DTM#" ma:indexed="true" ma:internalName="DTM_x0020_entry" ma:percentage="FALSE">
      <xsd:simpleType>
        <xsd:restriction base="dms:Number"/>
      </xsd:simpleType>
    </xsd:element>
    <xsd:element name="Status" ma:index="10" ma:displayName="Status" ma:default="Internal Review" ma:description="The status of the review cycle" ma:format="Dropdown" ma:internalName="Status">
      <xsd:simpleType>
        <xsd:restriction base="dms:Choice">
          <xsd:enumeration value="Internal Review"/>
          <xsd:enumeration value="SfR"/>
          <xsd:enumeration value="Comments Implementation"/>
          <xsd:enumeration value="SfA"/>
          <xsd:enumeration value="Accepted"/>
        </xsd:restriction>
      </xsd:simpleType>
    </xsd:element>
    <xsd:element name="Comments_x0020_Raised" ma:index="11" nillable="true" ma:displayName="Comments Raised" ma:decimals="0" ma:description="Number of comments raised during the internal review" ma:internalName="Comments_x0020_Raised">
      <xsd:simpleType>
        <xsd:restriction base="dms:Number"/>
      </xsd:simpleType>
    </xsd:element>
    <xsd:element name="Comments_x0020_Implemented" ma:index="12" nillable="true" ma:displayName="Comments Implemented" ma:decimals="0" ma:description="Number of comments implemented during the internal review cycle" ma:internalName="Comments_x0020_Implemented">
      <xsd:simpleType>
        <xsd:restriction base="dms:Number"/>
      </xsd:simpleType>
    </xsd:element>
    <xsd:element name="Review_x0020_Cycle_x0020_ID" ma:index="13" nillable="true" ma:displayName="Review Cycle ID" ma:description="Review cycle in the form of QCxxxxx" ma:internalName="Review_x0020_Cycle_x0020_ID">
      <xsd:simpleType>
        <xsd:restriction base="dms:Text">
          <xsd:maxLength value="255"/>
        </xsd:restriction>
      </xsd:simpleType>
    </xsd:element>
    <xsd:element name="Business_x0020_Thread" ma:index="14" nillable="true" ma:displayName="Business Thread" ma:description="The Business Thread (Customs, Excise, Taxation, Customs Business) or ITSM3 TES for horizontal and cross-thread deliverables" ma:format="Dropdown" ma:indexed="true" ma:internalName="Business_x0020_Thread">
      <xsd:simpleType>
        <xsd:restriction base="dms:Choice">
          <xsd:enumeration value="Excise"/>
          <xsd:enumeration value="Customs"/>
          <xsd:enumeration value="Customs Business"/>
          <xsd:enumeration value="Taxation"/>
          <xsd:enumeration value="ITSM3 TES"/>
        </xsd:restriction>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0a17e6-2d0a-41d9-896f-a1ad094b81cd"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_x0020_Implemented xmlns="2de5999e-9790-44f9-90eb-389c7b6a54b2" xsi:nil="true"/>
    <DTM_x0020_entry xmlns="2de5999e-9790-44f9-90eb-389c7b6a54b2">1225</DTM_x0020_entry>
    <SC xmlns="2de5999e-9790-44f9-90eb-389c7b6a54b2">SC09</SC>
    <Status xmlns="2de5999e-9790-44f9-90eb-389c7b6a54b2">SfA</Status>
    <Comments_x0020_Raised xmlns="2de5999e-9790-44f9-90eb-389c7b6a54b2" xsi:nil="true"/>
    <Business_x0020_Thread xmlns="2de5999e-9790-44f9-90eb-389c7b6a54b2">Customs</Business_x0020_Thread>
    <Review_x0020_Cycle_x0020_ID xmlns="2de5999e-9790-44f9-90eb-389c7b6a54b2" xsi:nil="true"/>
  </documentManagement>
</p:properties>
</file>

<file path=customXml/itemProps1.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2.xml><?xml version="1.0" encoding="utf-8"?>
<ds:datastoreItem xmlns:ds="http://schemas.openxmlformats.org/officeDocument/2006/customXml" ds:itemID="{66EABB3B-6B55-4D7A-8BF5-FDCB410FA6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e5999e-9790-44f9-90eb-389c7b6a54b2"/>
    <ds:schemaRef ds:uri="340a17e6-2d0a-41d9-896f-a1ad094b8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F87431-2774-4E17-BE38-8A579357848D}">
  <ds:schemaRefs>
    <ds:schemaRef ds:uri="http://purl.org/dc/terms/"/>
    <ds:schemaRef ds:uri="http://purl.org/dc/dcmitype/"/>
    <ds:schemaRef ds:uri="340a17e6-2d0a-41d9-896f-a1ad094b81cd"/>
    <ds:schemaRef ds:uri="http://www.w3.org/XML/1998/namespace"/>
    <ds:schemaRef ds:uri="http://purl.org/dc/elements/1.1/"/>
    <ds:schemaRef ds:uri="http://schemas.microsoft.com/office/2006/documentManagement/types"/>
    <ds:schemaRef ds:uri="2de5999e-9790-44f9-90eb-389c7b6a54b2"/>
    <ds:schemaRef ds:uri="http://schemas.microsoft.com/office/infopath/2007/PartnerControl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7064</TotalTime>
  <Words>7665</Words>
  <Application>Microsoft Office PowerPoint</Application>
  <PresentationFormat>Widescreen</PresentationFormat>
  <Paragraphs>1100</Paragraphs>
  <Slides>106</Slides>
  <Notes>69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106</vt:i4>
      </vt:variant>
    </vt:vector>
  </HeadingPairs>
  <TitlesOfParts>
    <vt:vector size="114" baseType="lpstr">
      <vt:lpstr>Arial</vt:lpstr>
      <vt:lpstr>Calibri</vt:lpstr>
      <vt:lpstr>Times New Roman</vt:lpstr>
      <vt:lpstr>Wingdings</vt:lpstr>
      <vt:lpstr>Office Theme</vt:lpstr>
      <vt:lpstr>Worksheet</vt:lpstr>
      <vt:lpstr>Packager Shell Object</vt:lpstr>
      <vt:lpstr>Document</vt:lpstr>
      <vt:lpstr>ICS2 EO Self-Conformance Test (CT) Support by NAs</vt:lpstr>
      <vt:lpstr>Agenda</vt:lpstr>
      <vt:lpstr>Agenda</vt:lpstr>
      <vt:lpstr>2. ICS2 Release 2 Conformance Environment Overview</vt:lpstr>
      <vt:lpstr>3. Planning and Milestones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Material for ICS2 CT for EOs (NA-EOCT)</dc:title>
  <dc:creator>ITSM3 TES</dc:creator>
  <cp:lastModifiedBy>PAOURI Iro</cp:lastModifiedBy>
  <cp:revision>207</cp:revision>
  <dcterms:created xsi:type="dcterms:W3CDTF">2020-04-23T15:27:09Z</dcterms:created>
  <dcterms:modified xsi:type="dcterms:W3CDTF">2022-04-27T10:49:07Z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0x01010047D0019335EBE747B43B0F56F7DC74D4</vt:lpwstr>
  </property>
  <property fmtid="{D5CDD505-2E9C-101B-9397-08002B2CF9AE}" pid="3" name="MediaServiceImageTags">
    <vt:lpwstr/>
  </property>
</Properties>
</file>